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448" r:id="rId5"/>
    <p:sldId id="447" r:id="rId6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9DE48700-8DFC-C1AF-C87E-16C4BE2C32FE}" name="Brooks, Prue" initials="BP" userId="S::Prue.Brooks@dcceew.gov.au::0c26501c-1b0c-4149-89fd-67f0c8c31f06" providerId="AD"/>
  <p188:author id="{ED91830D-D65B-FC7A-1627-07B16B54D360}" name="Westman, Belinda" initials="WB" userId="S::belinda.westman@dcceew.gov.au::4fd33425-4909-40bd-83ab-8619e2b2363a" providerId="AD"/>
  <p188:author id="{B9AB6117-AFB1-711B-9B5A-3B9B005D3F9F}" name="James, Gary" initials="JG" userId="S::gary.james@dcceew.gov.au::66a166e9-0bca-49f7-bc3d-c9c6c6d7e899" providerId="AD"/>
  <p188:author id="{061E6331-60B7-B9E8-93DB-713448762E8F}" name="James, Gary" initials="GJ" userId="S::Gary.James@dcceew.gov.au::66a166e9-0bca-49f7-bc3d-c9c6c6d7e899" providerId="AD"/>
  <p188:author id="{98E91948-F14B-3195-EB7E-04CD98E781C6}" name="Berlandier, Francoise" initials="BF" userId="S::francoise.berlandier@dcceew.gov.au::73f49bfe-7055-436d-99a5-5ad12fd65f61" providerId="AD"/>
  <p188:author id="{7252946F-14BE-F220-BB44-5C3D8515450F}" name="Brooks, Prue" initials="BP" userId="S::prue.brooks@dcceew.gov.au::0c26501c-1b0c-4149-89fd-67f0c8c31f06" providerId="AD"/>
  <p188:author id="{5423CE9F-DF48-1EFC-9AE6-296468A4410F}" name="Jones, Angela" initials="JA" userId="S::angela.jones@dcceew.gov.au::6a9c52ac-b8e7-471a-b1f2-178409af6339" providerId="AD"/>
  <p188:author id="{ACAB0AA0-8DA1-F37D-EB3B-CE43599C58CA}" name="Williams, Keelie" initials="" userId="S::Keelie.WILLIAMS@dcceew.gov.au::8c965208-e605-4d4a-8c47-20c4d261b9f5" providerId="AD"/>
  <p188:author id="{0F7129B5-214F-0B23-7F5E-87389B92B29A}" name="Fletcher, Frank" initials="FF" userId="S::frank.fletcher@dcceew.gov.au::152c0e5b-a263-4734-af71-86927d4bdc49" providerId="AD"/>
  <p188:author id="{697108CB-08EB-0E17-09B4-CC7D1ED73729}" name="Woodhams, Felicity" initials="WF" userId="S::felicity.woodhams@dcceew.gov.au::085dcf14-0ef9-4800-b691-90e94300bb69" providerId="AD"/>
  <p188:author id="{3A764CD4-CB36-81BA-612F-141D5074EF4F}" name="Pesic, Steve" initials="SP" userId="S::Steve.Pesic@dcceew.gov.au::bf5d4453-7e99-4078-b767-19cb643667ab" providerId="AD"/>
  <p188:author id="{5AF6C8DA-E548-3225-6A48-83AC546086FC}" name="Aldworth, Catherine" initials="AC" userId="S::catherine.aldworth@dcceew.gov.au::8939e336-1abe-477e-bffb-f0a70f3b2d4c" providerId="AD"/>
  <p188:author id="{35AB2DDB-0928-0459-1C2E-F03CF00DE51D}" name="Westman, Belinda" initials="" userId="S::Belinda.Westman@dcceew.gov.au::4fd33425-4909-40bd-83ab-8619e2b236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D22"/>
    <a:srgbClr val="964066"/>
    <a:srgbClr val="005780"/>
    <a:srgbClr val="5C6341"/>
    <a:srgbClr val="D7D8D6"/>
    <a:srgbClr val="005881"/>
    <a:srgbClr val="94BEB8"/>
    <a:srgbClr val="5D6367"/>
    <a:srgbClr val="90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4061E-1167-492C-9649-3BF8F3159770}" v="4" dt="2024-05-28T23:37:45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551" autoAdjust="0"/>
    <p:restoredTop sz="86424" autoAdjust="0"/>
  </p:normalViewPr>
  <p:slideViewPr>
    <p:cSldViewPr snapToGrid="0">
      <p:cViewPr varScale="1">
        <p:scale>
          <a:sx n="95" d="100"/>
          <a:sy n="95" d="100"/>
        </p:scale>
        <p:origin x="118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OND, Holly" userId="S::holly.edmond@dcceew.gov.au::d6d82e09-534e-4ea5-a126-710c7ea07f25" providerId="AD" clId="Web-{12580DC9-B059-9132-0974-1FE194393BC1}"/>
    <pc:docChg chg="modSld">
      <pc:chgData name="EDMOND, Holly" userId="S::holly.edmond@dcceew.gov.au::d6d82e09-534e-4ea5-a126-710c7ea07f25" providerId="AD" clId="Web-{12580DC9-B059-9132-0974-1FE194393BC1}" dt="2024-04-10T06:35:39.915" v="106" actId="1076"/>
      <pc:docMkLst>
        <pc:docMk/>
      </pc:docMkLst>
      <pc:sldChg chg="modSp">
        <pc:chgData name="EDMOND, Holly" userId="S::holly.edmond@dcceew.gov.au::d6d82e09-534e-4ea5-a126-710c7ea07f25" providerId="AD" clId="Web-{12580DC9-B059-9132-0974-1FE194393BC1}" dt="2024-04-10T06:32:56.394" v="80" actId="20577"/>
        <pc:sldMkLst>
          <pc:docMk/>
          <pc:sldMk cId="543383861" sldId="428"/>
        </pc:sldMkLst>
        <pc:spChg chg="mod">
          <ac:chgData name="EDMOND, Holly" userId="S::holly.edmond@dcceew.gov.au::d6d82e09-534e-4ea5-a126-710c7ea07f25" providerId="AD" clId="Web-{12580DC9-B059-9132-0974-1FE194393BC1}" dt="2024-04-10T06:31:32.345" v="65" actId="1076"/>
          <ac:spMkLst>
            <pc:docMk/>
            <pc:sldMk cId="543383861" sldId="428"/>
            <ac:spMk id="13" creationId="{57D2D136-C55A-0FA6-73D1-4A99DE521AAB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1:45.689" v="66" actId="1076"/>
          <ac:spMkLst>
            <pc:docMk/>
            <pc:sldMk cId="543383861" sldId="428"/>
            <ac:spMk id="14" creationId="{FF56F775-080D-CB63-728B-1E61118D903C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1:26.954" v="64" actId="1076"/>
          <ac:spMkLst>
            <pc:docMk/>
            <pc:sldMk cId="543383861" sldId="428"/>
            <ac:spMk id="15" creationId="{77EF889B-D15A-17C3-C4A4-04EC18E88896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1:03.219" v="62" actId="1076"/>
          <ac:spMkLst>
            <pc:docMk/>
            <pc:sldMk cId="543383861" sldId="428"/>
            <ac:spMk id="16" creationId="{BBCADB76-FD0F-FD27-132A-54F851F20AC6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1:13.313" v="63" actId="1076"/>
          <ac:spMkLst>
            <pc:docMk/>
            <pc:sldMk cId="543383861" sldId="428"/>
            <ac:spMk id="17" creationId="{CD6F1F50-9E6D-1852-DBC6-604DB2C8F1BE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25:24.240" v="4" actId="20577"/>
          <ac:spMkLst>
            <pc:docMk/>
            <pc:sldMk cId="543383861" sldId="428"/>
            <ac:spMk id="18" creationId="{9F788EF9-6D36-77A9-90CE-804A7ABD3A56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2:56.394" v="80" actId="20577"/>
          <ac:spMkLst>
            <pc:docMk/>
            <pc:sldMk cId="543383861" sldId="428"/>
            <ac:spMk id="19" creationId="{F34D330E-D822-DAE7-FDEE-911AC089E61D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28:13.745" v="32" actId="1076"/>
          <ac:spMkLst>
            <pc:docMk/>
            <pc:sldMk cId="543383861" sldId="428"/>
            <ac:spMk id="20" creationId="{DC143E14-503F-B241-B4EE-1439451413CD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0:39.921" v="59" actId="1076"/>
          <ac:spMkLst>
            <pc:docMk/>
            <pc:sldMk cId="543383861" sldId="428"/>
            <ac:spMk id="21" creationId="{F172E389-1CE5-F767-067C-52DA5809079A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28:11.214" v="31" actId="1076"/>
          <ac:spMkLst>
            <pc:docMk/>
            <pc:sldMk cId="543383861" sldId="428"/>
            <ac:spMk id="22" creationId="{FF259DF4-F649-4B97-DFDF-B14267727679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0:45.499" v="60" actId="1076"/>
          <ac:spMkLst>
            <pc:docMk/>
            <pc:sldMk cId="543383861" sldId="428"/>
            <ac:spMk id="23" creationId="{84B9683E-27E8-F6BD-2375-1CAD29DF495C}"/>
          </ac:spMkLst>
        </pc:spChg>
        <pc:picChg chg="mod">
          <ac:chgData name="EDMOND, Holly" userId="S::holly.edmond@dcceew.gov.au::d6d82e09-534e-4ea5-a126-710c7ea07f25" providerId="AD" clId="Web-{12580DC9-B059-9132-0974-1FE194393BC1}" dt="2024-04-10T06:30:07.561" v="52" actId="1076"/>
          <ac:picMkLst>
            <pc:docMk/>
            <pc:sldMk cId="543383861" sldId="428"/>
            <ac:picMk id="4" creationId="{C185B047-B515-E2FC-9055-9CC6E7F0D7FD}"/>
          </ac:picMkLst>
        </pc:picChg>
        <pc:picChg chg="mod">
          <ac:chgData name="EDMOND, Holly" userId="S::holly.edmond@dcceew.gov.au::d6d82e09-534e-4ea5-a126-710c7ea07f25" providerId="AD" clId="Web-{12580DC9-B059-9132-0974-1FE194393BC1}" dt="2024-04-10T06:30:32.608" v="58" actId="1076"/>
          <ac:picMkLst>
            <pc:docMk/>
            <pc:sldMk cId="543383861" sldId="428"/>
            <ac:picMk id="5" creationId="{2B4FDAAC-23E1-3E0A-5C2B-5FC9EDDEF895}"/>
          </ac:picMkLst>
        </pc:picChg>
        <pc:picChg chg="mod">
          <ac:chgData name="EDMOND, Holly" userId="S::holly.edmond@dcceew.gov.au::d6d82e09-534e-4ea5-a126-710c7ea07f25" providerId="AD" clId="Web-{12580DC9-B059-9132-0974-1FE194393BC1}" dt="2024-04-10T06:30:27.499" v="57" actId="1076"/>
          <ac:picMkLst>
            <pc:docMk/>
            <pc:sldMk cId="543383861" sldId="428"/>
            <ac:picMk id="7" creationId="{2E64BE6C-A96E-62C3-39AF-5FBC56CA420C}"/>
          </ac:picMkLst>
        </pc:picChg>
        <pc:picChg chg="mod">
          <ac:chgData name="EDMOND, Holly" userId="S::holly.edmond@dcceew.gov.au::d6d82e09-534e-4ea5-a126-710c7ea07f25" providerId="AD" clId="Web-{12580DC9-B059-9132-0974-1FE194393BC1}" dt="2024-04-10T06:30:21.983" v="56" actId="1076"/>
          <ac:picMkLst>
            <pc:docMk/>
            <pc:sldMk cId="543383861" sldId="428"/>
            <ac:picMk id="8" creationId="{5903BEBE-52D7-36BA-9744-36B096F549E7}"/>
          </ac:picMkLst>
        </pc:picChg>
        <pc:picChg chg="mod">
          <ac:chgData name="EDMOND, Holly" userId="S::holly.edmond@dcceew.gov.au::d6d82e09-534e-4ea5-a126-710c7ea07f25" providerId="AD" clId="Web-{12580DC9-B059-9132-0974-1FE194393BC1}" dt="2024-04-10T06:30:11.498" v="53" actId="1076"/>
          <ac:picMkLst>
            <pc:docMk/>
            <pc:sldMk cId="543383861" sldId="428"/>
            <ac:picMk id="9" creationId="{D6625CED-F159-2374-5087-0A53D85BA018}"/>
          </ac:picMkLst>
        </pc:picChg>
      </pc:sldChg>
      <pc:sldChg chg="modSp">
        <pc:chgData name="EDMOND, Holly" userId="S::holly.edmond@dcceew.gov.au::d6d82e09-534e-4ea5-a126-710c7ea07f25" providerId="AD" clId="Web-{12580DC9-B059-9132-0974-1FE194393BC1}" dt="2024-04-10T06:35:39.915" v="106" actId="1076"/>
        <pc:sldMkLst>
          <pc:docMk/>
          <pc:sldMk cId="4018007540" sldId="447"/>
        </pc:sldMkLst>
        <pc:spChg chg="mod">
          <ac:chgData name="EDMOND, Holly" userId="S::holly.edmond@dcceew.gov.au::d6d82e09-534e-4ea5-a126-710c7ea07f25" providerId="AD" clId="Web-{12580DC9-B059-9132-0974-1FE194393BC1}" dt="2024-04-10T06:35:15.148" v="101" actId="1076"/>
          <ac:spMkLst>
            <pc:docMk/>
            <pc:sldMk cId="4018007540" sldId="447"/>
            <ac:spMk id="13" creationId="{57FD2BBE-A792-A84E-AAE2-B83F75CF7630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5:39.915" v="106" actId="1076"/>
          <ac:spMkLst>
            <pc:docMk/>
            <pc:sldMk cId="4018007540" sldId="447"/>
            <ac:spMk id="14" creationId="{63AB562B-BCA9-0865-EE47-D5EF8190A2B5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4:59.148" v="97" actId="1076"/>
          <ac:spMkLst>
            <pc:docMk/>
            <pc:sldMk cId="4018007540" sldId="447"/>
            <ac:spMk id="15" creationId="{A55878C0-8D30-2BB8-D06B-A348FEFEFE2D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29:39.529" v="48" actId="20577"/>
          <ac:spMkLst>
            <pc:docMk/>
            <pc:sldMk cId="4018007540" sldId="447"/>
            <ac:spMk id="16" creationId="{8FC735FA-F294-BF65-023F-61C743BB8F53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5:28.602" v="104" actId="1076"/>
          <ac:spMkLst>
            <pc:docMk/>
            <pc:sldMk cId="4018007540" sldId="447"/>
            <ac:spMk id="18" creationId="{B1A5DD9A-E631-58A8-1E8B-070EFCB9118F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3:18.926" v="81" actId="14100"/>
          <ac:spMkLst>
            <pc:docMk/>
            <pc:sldMk cId="4018007540" sldId="447"/>
            <ac:spMk id="21" creationId="{0BF3D75E-BA10-9C12-C432-AF4ACB53EC1E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3:23.223" v="82" actId="14100"/>
          <ac:spMkLst>
            <pc:docMk/>
            <pc:sldMk cId="4018007540" sldId="447"/>
            <ac:spMk id="22" creationId="{02B92C63-9C03-CE18-B114-997ED1A961A4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3:30.301" v="83" actId="20577"/>
          <ac:spMkLst>
            <pc:docMk/>
            <pc:sldMk cId="4018007540" sldId="447"/>
            <ac:spMk id="23" creationId="{9B2AEDFD-C633-C5E6-FE98-6728537688D7}"/>
          </ac:spMkLst>
        </pc:spChg>
        <pc:spChg chg="mod">
          <ac:chgData name="EDMOND, Holly" userId="S::holly.edmond@dcceew.gov.au::d6d82e09-534e-4ea5-a126-710c7ea07f25" providerId="AD" clId="Web-{12580DC9-B059-9132-0974-1FE194393BC1}" dt="2024-04-10T06:34:23.069" v="95" actId="20577"/>
          <ac:spMkLst>
            <pc:docMk/>
            <pc:sldMk cId="4018007540" sldId="447"/>
            <ac:spMk id="24" creationId="{E5CB2180-9EF7-61E5-553B-0B02137A71B2}"/>
          </ac:spMkLst>
        </pc:spChg>
        <pc:picChg chg="mod">
          <ac:chgData name="EDMOND, Holly" userId="S::holly.edmond@dcceew.gov.au::d6d82e09-534e-4ea5-a126-710c7ea07f25" providerId="AD" clId="Web-{12580DC9-B059-9132-0974-1FE194393BC1}" dt="2024-04-10T06:35:19.070" v="102" actId="1076"/>
          <ac:picMkLst>
            <pc:docMk/>
            <pc:sldMk cId="4018007540" sldId="447"/>
            <ac:picMk id="6" creationId="{885D3CF0-38AE-9AF2-A62B-EB3CA6DBD8D1}"/>
          </ac:picMkLst>
        </pc:picChg>
        <pc:picChg chg="mod">
          <ac:chgData name="EDMOND, Holly" userId="S::holly.edmond@dcceew.gov.au::d6d82e09-534e-4ea5-a126-710c7ea07f25" providerId="AD" clId="Web-{12580DC9-B059-9132-0974-1FE194393BC1}" dt="2024-04-10T06:35:02.977" v="98" actId="1076"/>
          <ac:picMkLst>
            <pc:docMk/>
            <pc:sldMk cId="4018007540" sldId="447"/>
            <ac:picMk id="10" creationId="{FC300D2F-47B0-626A-56A4-CDCC4CD8895F}"/>
          </ac:picMkLst>
        </pc:picChg>
        <pc:picChg chg="mod">
          <ac:chgData name="EDMOND, Holly" userId="S::holly.edmond@dcceew.gov.au::d6d82e09-534e-4ea5-a126-710c7ea07f25" providerId="AD" clId="Web-{12580DC9-B059-9132-0974-1FE194393BC1}" dt="2024-04-10T06:35:24.664" v="103" actId="1076"/>
          <ac:picMkLst>
            <pc:docMk/>
            <pc:sldMk cId="4018007540" sldId="447"/>
            <ac:picMk id="11" creationId="{FB66733E-FBC3-EB9D-F2CF-9EA8B6183BEF}"/>
          </ac:picMkLst>
        </pc:picChg>
      </pc:sldChg>
    </pc:docChg>
  </pc:docChgLst>
  <pc:docChgLst>
    <pc:chgData name="Brooks, Prue" userId="0c26501c-1b0c-4149-89fd-67f0c8c31f06" providerId="ADAL" clId="{F4C4061E-1167-492C-9649-3BF8F3159770}"/>
    <pc:docChg chg="undo custSel modSld">
      <pc:chgData name="Brooks, Prue" userId="0c26501c-1b0c-4149-89fd-67f0c8c31f06" providerId="ADAL" clId="{F4C4061E-1167-492C-9649-3BF8F3159770}" dt="2024-05-28T23:38:31.939" v="323" actId="962"/>
      <pc:docMkLst>
        <pc:docMk/>
      </pc:docMkLst>
      <pc:sldChg chg="modSp mod">
        <pc:chgData name="Brooks, Prue" userId="0c26501c-1b0c-4149-89fd-67f0c8c31f06" providerId="ADAL" clId="{F4C4061E-1167-492C-9649-3BF8F3159770}" dt="2024-05-28T23:38:31.939" v="323" actId="962"/>
        <pc:sldMkLst>
          <pc:docMk/>
          <pc:sldMk cId="4018007540" sldId="447"/>
        </pc:sldMkLst>
        <pc:spChg chg="mod">
          <ac:chgData name="Brooks, Prue" userId="0c26501c-1b0c-4149-89fd-67f0c8c31f06" providerId="ADAL" clId="{F4C4061E-1167-492C-9649-3BF8F3159770}" dt="2024-05-28T05:57:24.128" v="261" actId="20577"/>
          <ac:spMkLst>
            <pc:docMk/>
            <pc:sldMk cId="4018007540" sldId="447"/>
            <ac:spMk id="7" creationId="{84B9683E-27E8-F6BD-2375-1CAD29DF495C}"/>
          </ac:spMkLst>
        </pc:spChg>
        <pc:grpChg chg="mod">
          <ac:chgData name="Brooks, Prue" userId="0c26501c-1b0c-4149-89fd-67f0c8c31f06" providerId="ADAL" clId="{F4C4061E-1167-492C-9649-3BF8F3159770}" dt="2024-05-28T23:38:31.939" v="323" actId="962"/>
          <ac:grpSpMkLst>
            <pc:docMk/>
            <pc:sldMk cId="4018007540" sldId="447"/>
            <ac:grpSpMk id="25" creationId="{B8D595B8-3B81-6D46-0A33-3B75D32E35A5}"/>
          </ac:grpSpMkLst>
        </pc:grpChg>
      </pc:sldChg>
      <pc:sldChg chg="modSp mod delCm modCm">
        <pc:chgData name="Brooks, Prue" userId="0c26501c-1b0c-4149-89fd-67f0c8c31f06" providerId="ADAL" clId="{F4C4061E-1167-492C-9649-3BF8F3159770}" dt="2024-05-28T23:37:01.458" v="322"/>
        <pc:sldMkLst>
          <pc:docMk/>
          <pc:sldMk cId="1315652115" sldId="448"/>
        </pc:sldMkLst>
        <pc:spChg chg="mod">
          <ac:chgData name="Brooks, Prue" userId="0c26501c-1b0c-4149-89fd-67f0c8c31f06" providerId="ADAL" clId="{F4C4061E-1167-492C-9649-3BF8F3159770}" dt="2024-05-28T05:59:34.975" v="319" actId="20577"/>
          <ac:spMkLst>
            <pc:docMk/>
            <pc:sldMk cId="1315652115" sldId="448"/>
            <ac:spMk id="10" creationId="{0BF3D75E-BA10-9C12-C432-AF4ACB53EC1E}"/>
          </ac:spMkLst>
        </pc:spChg>
        <pc:spChg chg="mod">
          <ac:chgData name="Brooks, Prue" userId="0c26501c-1b0c-4149-89fd-67f0c8c31f06" providerId="ADAL" clId="{F4C4061E-1167-492C-9649-3BF8F3159770}" dt="2024-05-28T05:43:15.887" v="26" actId="20577"/>
          <ac:spMkLst>
            <pc:docMk/>
            <pc:sldMk cId="1315652115" sldId="448"/>
            <ac:spMk id="19" creationId="{F34D330E-D822-DAE7-FDEE-911AC089E61D}"/>
          </ac:spMkLst>
        </pc:spChg>
        <pc:spChg chg="mod">
          <ac:chgData name="Brooks, Prue" userId="0c26501c-1b0c-4149-89fd-67f0c8c31f06" providerId="ADAL" clId="{F4C4061E-1167-492C-9649-3BF8F3159770}" dt="2024-05-28T05:49:18.569" v="85" actId="6549"/>
          <ac:spMkLst>
            <pc:docMk/>
            <pc:sldMk cId="1315652115" sldId="448"/>
            <ac:spMk id="22" creationId="{FF259DF4-F649-4B97-DFDF-B14267727679}"/>
          </ac:spMkLst>
        </pc:spChg>
        <pc:grpChg chg="mod">
          <ac:chgData name="Brooks, Prue" userId="0c26501c-1b0c-4149-89fd-67f0c8c31f06" providerId="ADAL" clId="{F4C4061E-1167-492C-9649-3BF8F3159770}" dt="2024-05-28T05:55:23.671" v="233" actId="1037"/>
          <ac:grpSpMkLst>
            <pc:docMk/>
            <pc:sldMk cId="1315652115" sldId="448"/>
            <ac:grpSpMk id="30" creationId="{44DE6BDE-843E-FF4D-D5A3-F69C7A3AA601}"/>
          </ac:grpSpMkLst>
        </pc:grpChg>
        <pc:grpChg chg="mod">
          <ac:chgData name="Brooks, Prue" userId="0c26501c-1b0c-4149-89fd-67f0c8c31f06" providerId="ADAL" clId="{F4C4061E-1167-492C-9649-3BF8F3159770}" dt="2024-05-28T05:58:46.556" v="297" actId="1076"/>
          <ac:grpSpMkLst>
            <pc:docMk/>
            <pc:sldMk cId="1315652115" sldId="448"/>
            <ac:grpSpMk id="33" creationId="{9F027AF5-01E1-0640-6C52-77897B725E3D}"/>
          </ac:grpSpMkLst>
        </pc:grpChg>
        <pc:grpChg chg="mod">
          <ac:chgData name="Brooks, Prue" userId="0c26501c-1b0c-4149-89fd-67f0c8c31f06" providerId="ADAL" clId="{F4C4061E-1167-492C-9649-3BF8F3159770}" dt="2024-05-28T05:58:40.484" v="296" actId="1076"/>
          <ac:grpSpMkLst>
            <pc:docMk/>
            <pc:sldMk cId="1315652115" sldId="448"/>
            <ac:grpSpMk id="34" creationId="{B2A16B7B-C428-10B2-506E-01CB561A0070}"/>
          </ac:grpSpMkLst>
        </pc:grpChg>
        <pc:grpChg chg="mod">
          <ac:chgData name="Brooks, Prue" userId="0c26501c-1b0c-4149-89fd-67f0c8c31f06" providerId="ADAL" clId="{F4C4061E-1167-492C-9649-3BF8F3159770}" dt="2024-05-28T05:59:06.051" v="299" actId="1076"/>
          <ac:grpSpMkLst>
            <pc:docMk/>
            <pc:sldMk cId="1315652115" sldId="448"/>
            <ac:grpSpMk id="36" creationId="{88CD7DA5-30DC-8858-608F-1A729D7018DD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rooks, Prue" userId="0c26501c-1b0c-4149-89fd-67f0c8c31f06" providerId="ADAL" clId="{F4C4061E-1167-492C-9649-3BF8F3159770}" dt="2024-05-28T23:36:59.999" v="320"/>
              <pc2:cmMkLst xmlns:pc2="http://schemas.microsoft.com/office/powerpoint/2019/9/main/command">
                <pc:docMk/>
                <pc:sldMk cId="1315652115" sldId="448"/>
                <pc2:cmMk id="{C1482A5C-F293-4EED-8280-E35D99257233}"/>
              </pc2:cmMkLst>
            </pc226:cmChg>
            <pc226:cmChg xmlns:pc226="http://schemas.microsoft.com/office/powerpoint/2022/06/main/command" chg="del mod">
              <pc226:chgData name="Brooks, Prue" userId="0c26501c-1b0c-4149-89fd-67f0c8c31f06" providerId="ADAL" clId="{F4C4061E-1167-492C-9649-3BF8F3159770}" dt="2024-05-28T23:37:00.723" v="321"/>
              <pc2:cmMkLst xmlns:pc2="http://schemas.microsoft.com/office/powerpoint/2019/9/main/command">
                <pc:docMk/>
                <pc:sldMk cId="1315652115" sldId="448"/>
                <pc2:cmMk id="{B93126B5-61EC-44AB-9492-CAB84865F0F0}"/>
              </pc2:cmMkLst>
            </pc226:cmChg>
            <pc226:cmChg xmlns:pc226="http://schemas.microsoft.com/office/powerpoint/2022/06/main/command" chg="del mod">
              <pc226:chgData name="Brooks, Prue" userId="0c26501c-1b0c-4149-89fd-67f0c8c31f06" providerId="ADAL" clId="{F4C4061E-1167-492C-9649-3BF8F3159770}" dt="2024-05-28T23:37:01.458" v="322"/>
              <pc2:cmMkLst xmlns:pc2="http://schemas.microsoft.com/office/powerpoint/2019/9/main/command">
                <pc:docMk/>
                <pc:sldMk cId="1315652115" sldId="448"/>
                <pc2:cmMk id="{DB12DFDC-2830-40A3-897C-714BA5BC9FBA}"/>
              </pc2:cmMkLst>
            </pc226:cmChg>
          </p:ext>
        </pc:extLst>
      </pc:sldChg>
    </pc:docChg>
  </pc:docChgLst>
  <pc:docChgLst>
    <pc:chgData name="Brooks, Prue" userId="0c26501c-1b0c-4149-89fd-67f0c8c31f06" providerId="ADAL" clId="{685F8FFA-C7B8-4999-A7FD-3DE5153E9619}"/>
    <pc:docChg chg="undo custSel addSld delSld modSld delMainMaster">
      <pc:chgData name="Brooks, Prue" userId="0c26501c-1b0c-4149-89fd-67f0c8c31f06" providerId="ADAL" clId="{685F8FFA-C7B8-4999-A7FD-3DE5153E9619}" dt="2024-05-08T08:19:27.592" v="1553" actId="13244"/>
      <pc:docMkLst>
        <pc:docMk/>
      </pc:docMkLst>
      <pc:sldChg chg="addSp delSp modSp del mod modShow chgLayout">
        <pc:chgData name="Brooks, Prue" userId="0c26501c-1b0c-4149-89fd-67f0c8c31f06" providerId="ADAL" clId="{685F8FFA-C7B8-4999-A7FD-3DE5153E9619}" dt="2024-05-08T07:16:47.844" v="16" actId="47"/>
        <pc:sldMkLst>
          <pc:docMk/>
          <pc:sldMk cId="543383861" sldId="428"/>
        </pc:sldMkLst>
        <pc:spChg chg="mod ord">
          <ac:chgData name="Brooks, Prue" userId="0c26501c-1b0c-4149-89fd-67f0c8c31f06" providerId="ADAL" clId="{685F8FFA-C7B8-4999-A7FD-3DE5153E9619}" dt="2024-05-08T07:11:53.935" v="1" actId="6264"/>
          <ac:spMkLst>
            <pc:docMk/>
            <pc:sldMk cId="543383861" sldId="428"/>
            <ac:spMk id="2" creationId="{E929021B-DE6B-F4ED-4348-28901F5D4082}"/>
          </ac:spMkLst>
        </pc:spChg>
        <pc:spChg chg="add del mod">
          <ac:chgData name="Brooks, Prue" userId="0c26501c-1b0c-4149-89fd-67f0c8c31f06" providerId="ADAL" clId="{685F8FFA-C7B8-4999-A7FD-3DE5153E9619}" dt="2024-05-08T07:11:53.935" v="1" actId="6264"/>
          <ac:spMkLst>
            <pc:docMk/>
            <pc:sldMk cId="543383861" sldId="428"/>
            <ac:spMk id="3" creationId="{50210E68-64CF-016E-776E-C0159C7A6473}"/>
          </ac:spMkLst>
        </pc:spChg>
        <pc:spChg chg="add del mod">
          <ac:chgData name="Brooks, Prue" userId="0c26501c-1b0c-4149-89fd-67f0c8c31f06" providerId="ADAL" clId="{685F8FFA-C7B8-4999-A7FD-3DE5153E9619}" dt="2024-05-08T07:11:53.935" v="1" actId="6264"/>
          <ac:spMkLst>
            <pc:docMk/>
            <pc:sldMk cId="543383861" sldId="428"/>
            <ac:spMk id="6" creationId="{FC9672E5-88B8-8D85-2CF2-A7D11324A45A}"/>
          </ac:spMkLst>
        </pc:spChg>
        <pc:picChg chg="mod ord">
          <ac:chgData name="Brooks, Prue" userId="0c26501c-1b0c-4149-89fd-67f0c8c31f06" providerId="ADAL" clId="{685F8FFA-C7B8-4999-A7FD-3DE5153E9619}" dt="2024-05-08T07:11:53.935" v="1" actId="6264"/>
          <ac:picMkLst>
            <pc:docMk/>
            <pc:sldMk cId="543383861" sldId="428"/>
            <ac:picMk id="5" creationId="{2B4FDAAC-23E1-3E0A-5C2B-5FC9EDDEF895}"/>
          </ac:picMkLst>
        </pc:picChg>
      </pc:sldChg>
      <pc:sldChg chg="addSp delSp modSp mod modShow">
        <pc:chgData name="Brooks, Prue" userId="0c26501c-1b0c-4149-89fd-67f0c8c31f06" providerId="ADAL" clId="{685F8FFA-C7B8-4999-A7FD-3DE5153E9619}" dt="2024-05-08T08:19:27.592" v="1553" actId="13244"/>
        <pc:sldMkLst>
          <pc:docMk/>
          <pc:sldMk cId="4018007540" sldId="447"/>
        </pc:sldMkLst>
        <pc:spChg chg="del">
          <ac:chgData name="Brooks, Prue" userId="0c26501c-1b0c-4149-89fd-67f0c8c31f06" providerId="ADAL" clId="{685F8FFA-C7B8-4999-A7FD-3DE5153E9619}" dt="2024-05-08T07:13:06.502" v="3" actId="478"/>
          <ac:spMkLst>
            <pc:docMk/>
            <pc:sldMk cId="4018007540" sldId="447"/>
            <ac:spMk id="2" creationId="{C11D37AA-0834-E2B4-2EC4-E57E36B2B7D3}"/>
          </ac:spMkLst>
        </pc:spChg>
        <pc:spChg chg="add del mod">
          <ac:chgData name="Brooks, Prue" userId="0c26501c-1b0c-4149-89fd-67f0c8c31f06" providerId="ADAL" clId="{685F8FFA-C7B8-4999-A7FD-3DE5153E9619}" dt="2024-05-08T07:13:15.740" v="5" actId="478"/>
          <ac:spMkLst>
            <pc:docMk/>
            <pc:sldMk cId="4018007540" sldId="447"/>
            <ac:spMk id="4" creationId="{38619E91-16D0-E549-B65E-4FB96D9F56C2}"/>
          </ac:spMkLst>
        </pc:spChg>
        <pc:spChg chg="add mod ord">
          <ac:chgData name="Brooks, Prue" userId="0c26501c-1b0c-4149-89fd-67f0c8c31f06" providerId="ADAL" clId="{685F8FFA-C7B8-4999-A7FD-3DE5153E9619}" dt="2024-05-08T08:13:28.933" v="766" actId="1036"/>
          <ac:spMkLst>
            <pc:docMk/>
            <pc:sldMk cId="4018007540" sldId="447"/>
            <ac:spMk id="5" creationId="{CD6F1F50-9E6D-1852-DBC6-604DB2C8F1BE}"/>
          </ac:spMkLst>
        </pc:spChg>
        <pc:spChg chg="add mod">
          <ac:chgData name="Brooks, Prue" userId="0c26501c-1b0c-4149-89fd-67f0c8c31f06" providerId="ADAL" clId="{685F8FFA-C7B8-4999-A7FD-3DE5153E9619}" dt="2024-05-08T08:02:06.580" v="602" actId="14100"/>
          <ac:spMkLst>
            <pc:docMk/>
            <pc:sldMk cId="4018007540" sldId="447"/>
            <ac:spMk id="7" creationId="{84B9683E-27E8-F6BD-2375-1CAD29DF495C}"/>
          </ac:spMkLst>
        </pc:spChg>
        <pc:spChg chg="add mod">
          <ac:chgData name="Brooks, Prue" userId="0c26501c-1b0c-4149-89fd-67f0c8c31f06" providerId="ADAL" clId="{685F8FFA-C7B8-4999-A7FD-3DE5153E9619}" dt="2024-05-08T08:18:23.497" v="1546" actId="33553"/>
          <ac:spMkLst>
            <pc:docMk/>
            <pc:sldMk cId="4018007540" sldId="447"/>
            <ac:spMk id="8" creationId="{9C199CA9-9A51-4184-FE39-A03D2DBBA542}"/>
          </ac:spMkLst>
        </pc:spChg>
        <pc:spChg chg="del">
          <ac:chgData name="Brooks, Prue" userId="0c26501c-1b0c-4149-89fd-67f0c8c31f06" providerId="ADAL" clId="{685F8FFA-C7B8-4999-A7FD-3DE5153E9619}" dt="2024-05-08T07:15:59.342" v="11" actId="21"/>
          <ac:spMkLst>
            <pc:docMk/>
            <pc:sldMk cId="4018007540" sldId="447"/>
            <ac:spMk id="13" creationId="{57FD2BBE-A792-A84E-AAE2-B83F75CF7630}"/>
          </ac:spMkLst>
        </pc:spChg>
        <pc:spChg chg="mod ord">
          <ac:chgData name="Brooks, Prue" userId="0c26501c-1b0c-4149-89fd-67f0c8c31f06" providerId="ADAL" clId="{685F8FFA-C7B8-4999-A7FD-3DE5153E9619}" dt="2024-05-08T08:05:15.164" v="621" actId="13244"/>
          <ac:spMkLst>
            <pc:docMk/>
            <pc:sldMk cId="4018007540" sldId="447"/>
            <ac:spMk id="14" creationId="{63AB562B-BCA9-0865-EE47-D5EF8190A2B5}"/>
          </ac:spMkLst>
        </pc:spChg>
        <pc:spChg chg="mod ord">
          <ac:chgData name="Brooks, Prue" userId="0c26501c-1b0c-4149-89fd-67f0c8c31f06" providerId="ADAL" clId="{685F8FFA-C7B8-4999-A7FD-3DE5153E9619}" dt="2024-05-08T08:13:44.549" v="768" actId="13244"/>
          <ac:spMkLst>
            <pc:docMk/>
            <pc:sldMk cId="4018007540" sldId="447"/>
            <ac:spMk id="15" creationId="{A55878C0-8D30-2BB8-D06B-A348FEFEFE2D}"/>
          </ac:spMkLst>
        </pc:spChg>
        <pc:spChg chg="mod ord">
          <ac:chgData name="Brooks, Prue" userId="0c26501c-1b0c-4149-89fd-67f0c8c31f06" providerId="ADAL" clId="{685F8FFA-C7B8-4999-A7FD-3DE5153E9619}" dt="2024-05-08T08:13:53.316" v="770" actId="13244"/>
          <ac:spMkLst>
            <pc:docMk/>
            <pc:sldMk cId="4018007540" sldId="447"/>
            <ac:spMk id="16" creationId="{8FC735FA-F294-BF65-023F-61C743BB8F53}"/>
          </ac:spMkLst>
        </pc:spChg>
        <pc:spChg chg="del">
          <ac:chgData name="Brooks, Prue" userId="0c26501c-1b0c-4149-89fd-67f0c8c31f06" providerId="ADAL" clId="{685F8FFA-C7B8-4999-A7FD-3DE5153E9619}" dt="2024-05-08T07:13:08.312" v="4" actId="478"/>
          <ac:spMkLst>
            <pc:docMk/>
            <pc:sldMk cId="4018007540" sldId="447"/>
            <ac:spMk id="17" creationId="{9EC0AE3D-601C-A54E-D543-9F8254F606BC}"/>
          </ac:spMkLst>
        </pc:spChg>
        <pc:spChg chg="del">
          <ac:chgData name="Brooks, Prue" userId="0c26501c-1b0c-4149-89fd-67f0c8c31f06" providerId="ADAL" clId="{685F8FFA-C7B8-4999-A7FD-3DE5153E9619}" dt="2024-05-08T07:13:23.012" v="6" actId="478"/>
          <ac:spMkLst>
            <pc:docMk/>
            <pc:sldMk cId="4018007540" sldId="447"/>
            <ac:spMk id="18" creationId="{B1A5DD9A-E631-58A8-1E8B-070EFCB9118F}"/>
          </ac:spMkLst>
        </pc:spChg>
        <pc:spChg chg="del">
          <ac:chgData name="Brooks, Prue" userId="0c26501c-1b0c-4149-89fd-67f0c8c31f06" providerId="ADAL" clId="{685F8FFA-C7B8-4999-A7FD-3DE5153E9619}" dt="2024-05-08T07:15:59.342" v="11" actId="21"/>
          <ac:spMkLst>
            <pc:docMk/>
            <pc:sldMk cId="4018007540" sldId="447"/>
            <ac:spMk id="21" creationId="{0BF3D75E-BA10-9C12-C432-AF4ACB53EC1E}"/>
          </ac:spMkLst>
        </pc:spChg>
        <pc:spChg chg="del">
          <ac:chgData name="Brooks, Prue" userId="0c26501c-1b0c-4149-89fd-67f0c8c31f06" providerId="ADAL" clId="{685F8FFA-C7B8-4999-A7FD-3DE5153E9619}" dt="2024-05-08T07:57:22.540" v="570" actId="478"/>
          <ac:spMkLst>
            <pc:docMk/>
            <pc:sldMk cId="4018007540" sldId="447"/>
            <ac:spMk id="22" creationId="{02B92C63-9C03-CE18-B114-997ED1A961A4}"/>
          </ac:spMkLst>
        </pc:spChg>
        <pc:spChg chg="mod">
          <ac:chgData name="Brooks, Prue" userId="0c26501c-1b0c-4149-89fd-67f0c8c31f06" providerId="ADAL" clId="{685F8FFA-C7B8-4999-A7FD-3DE5153E9619}" dt="2024-05-08T08:06:44.828" v="632" actId="208"/>
          <ac:spMkLst>
            <pc:docMk/>
            <pc:sldMk cId="4018007540" sldId="447"/>
            <ac:spMk id="23" creationId="{9B2AEDFD-C633-C5E6-FE98-6728537688D7}"/>
          </ac:spMkLst>
        </pc:spChg>
        <pc:spChg chg="mod">
          <ac:chgData name="Brooks, Prue" userId="0c26501c-1b0c-4149-89fd-67f0c8c31f06" providerId="ADAL" clId="{685F8FFA-C7B8-4999-A7FD-3DE5153E9619}" dt="2024-05-08T08:13:08.865" v="760" actId="208"/>
          <ac:spMkLst>
            <pc:docMk/>
            <pc:sldMk cId="4018007540" sldId="447"/>
            <ac:spMk id="24" creationId="{E5CB2180-9EF7-61E5-553B-0B02137A71B2}"/>
          </ac:spMkLst>
        </pc:spChg>
        <pc:spChg chg="del">
          <ac:chgData name="Brooks, Prue" userId="0c26501c-1b0c-4149-89fd-67f0c8c31f06" providerId="ADAL" clId="{685F8FFA-C7B8-4999-A7FD-3DE5153E9619}" dt="2024-05-08T07:26:10.071" v="55" actId="478"/>
          <ac:spMkLst>
            <pc:docMk/>
            <pc:sldMk cId="4018007540" sldId="447"/>
            <ac:spMk id="26" creationId="{A349EE91-01C3-6EC2-06F3-7C53EBF36B1F}"/>
          </ac:spMkLst>
        </pc:spChg>
        <pc:grpChg chg="add mod">
          <ac:chgData name="Brooks, Prue" userId="0c26501c-1b0c-4149-89fd-67f0c8c31f06" providerId="ADAL" clId="{685F8FFA-C7B8-4999-A7FD-3DE5153E9619}" dt="2024-05-08T08:19:27.592" v="1553" actId="13244"/>
          <ac:grpSpMkLst>
            <pc:docMk/>
            <pc:sldMk cId="4018007540" sldId="447"/>
            <ac:grpSpMk id="19" creationId="{AC19E9FC-CE77-FB53-D38E-F5673A383B00}"/>
          </ac:grpSpMkLst>
        </pc:grpChg>
        <pc:grpChg chg="add mod ord">
          <ac:chgData name="Brooks, Prue" userId="0c26501c-1b0c-4149-89fd-67f0c8c31f06" providerId="ADAL" clId="{685F8FFA-C7B8-4999-A7FD-3DE5153E9619}" dt="2024-05-08T08:19:24.188" v="1552" actId="13244"/>
          <ac:grpSpMkLst>
            <pc:docMk/>
            <pc:sldMk cId="4018007540" sldId="447"/>
            <ac:grpSpMk id="20" creationId="{49B88291-72E6-E1A8-083A-D2F97C35D916}"/>
          </ac:grpSpMkLst>
        </pc:grpChg>
        <pc:grpChg chg="add mod">
          <ac:chgData name="Brooks, Prue" userId="0c26501c-1b0c-4149-89fd-67f0c8c31f06" providerId="ADAL" clId="{685F8FFA-C7B8-4999-A7FD-3DE5153E9619}" dt="2024-05-08T08:19:21.362" v="1551" actId="13244"/>
          <ac:grpSpMkLst>
            <pc:docMk/>
            <pc:sldMk cId="4018007540" sldId="447"/>
            <ac:grpSpMk id="25" creationId="{B8D595B8-3B81-6D46-0A33-3B75D32E35A5}"/>
          </ac:grpSpMkLst>
        </pc:grpChg>
        <pc:picChg chg="del">
          <ac:chgData name="Brooks, Prue" userId="0c26501c-1b0c-4149-89fd-67f0c8c31f06" providerId="ADAL" clId="{685F8FFA-C7B8-4999-A7FD-3DE5153E9619}" dt="2024-05-08T07:15:59.342" v="11" actId="21"/>
          <ac:picMkLst>
            <pc:docMk/>
            <pc:sldMk cId="4018007540" sldId="447"/>
            <ac:picMk id="6" creationId="{885D3CF0-38AE-9AF2-A62B-EB3CA6DBD8D1}"/>
          </ac:picMkLst>
        </pc:picChg>
        <pc:picChg chg="add mod ord">
          <ac:chgData name="Brooks, Prue" userId="0c26501c-1b0c-4149-89fd-67f0c8c31f06" providerId="ADAL" clId="{685F8FFA-C7B8-4999-A7FD-3DE5153E9619}" dt="2024-05-08T08:05:12.582" v="620" actId="13244"/>
          <ac:picMkLst>
            <pc:docMk/>
            <pc:sldMk cId="4018007540" sldId="447"/>
            <ac:picMk id="9" creationId="{D6625CED-F159-2374-5087-0A53D85BA018}"/>
          </ac:picMkLst>
        </pc:picChg>
        <pc:picChg chg="mod ord">
          <ac:chgData name="Brooks, Prue" userId="0c26501c-1b0c-4149-89fd-67f0c8c31f06" providerId="ADAL" clId="{685F8FFA-C7B8-4999-A7FD-3DE5153E9619}" dt="2024-05-08T08:13:46.213" v="769" actId="13244"/>
          <ac:picMkLst>
            <pc:docMk/>
            <pc:sldMk cId="4018007540" sldId="447"/>
            <ac:picMk id="10" creationId="{FC300D2F-47B0-626A-56A4-CDCC4CD8895F}"/>
          </ac:picMkLst>
        </pc:picChg>
        <pc:picChg chg="mod ord">
          <ac:chgData name="Brooks, Prue" userId="0c26501c-1b0c-4149-89fd-67f0c8c31f06" providerId="ADAL" clId="{685F8FFA-C7B8-4999-A7FD-3DE5153E9619}" dt="2024-05-08T08:05:20.497" v="622" actId="13244"/>
          <ac:picMkLst>
            <pc:docMk/>
            <pc:sldMk cId="4018007540" sldId="447"/>
            <ac:picMk id="11" creationId="{FB66733E-FBC3-EB9D-F2CF-9EA8B6183BEF}"/>
          </ac:picMkLst>
        </pc:picChg>
        <pc:picChg chg="mod ord">
          <ac:chgData name="Brooks, Prue" userId="0c26501c-1b0c-4149-89fd-67f0c8c31f06" providerId="ADAL" clId="{685F8FFA-C7B8-4999-A7FD-3DE5153E9619}" dt="2024-05-08T08:13:54.916" v="771" actId="13244"/>
          <ac:picMkLst>
            <pc:docMk/>
            <pc:sldMk cId="4018007540" sldId="447"/>
            <ac:picMk id="12" creationId="{9F476D13-ED49-6A49-C28D-72F996E7A175}"/>
          </ac:picMkLst>
        </pc:picChg>
      </pc:sldChg>
      <pc:sldChg chg="addSp delSp modSp add mod chgLayout">
        <pc:chgData name="Brooks, Prue" userId="0c26501c-1b0c-4149-89fd-67f0c8c31f06" providerId="ADAL" clId="{685F8FFA-C7B8-4999-A7FD-3DE5153E9619}" dt="2024-05-08T08:19:04.637" v="1550" actId="13244"/>
        <pc:sldMkLst>
          <pc:docMk/>
          <pc:sldMk cId="1315652115" sldId="448"/>
        </pc:sldMkLst>
        <pc:spChg chg="mod ord">
          <ac:chgData name="Brooks, Prue" userId="0c26501c-1b0c-4149-89fd-67f0c8c31f06" providerId="ADAL" clId="{685F8FFA-C7B8-4999-A7FD-3DE5153E9619}" dt="2024-05-08T08:18:53.898" v="1547" actId="13244"/>
          <ac:spMkLst>
            <pc:docMk/>
            <pc:sldMk cId="1315652115" sldId="448"/>
            <ac:spMk id="2" creationId="{E929021B-DE6B-F4ED-4348-28901F5D4082}"/>
          </ac:spMkLst>
        </pc:spChg>
        <pc:spChg chg="add mod ord topLvl">
          <ac:chgData name="Brooks, Prue" userId="0c26501c-1b0c-4149-89fd-67f0c8c31f06" providerId="ADAL" clId="{685F8FFA-C7B8-4999-A7FD-3DE5153E9619}" dt="2024-05-08T08:04:38.814" v="617" actId="13244"/>
          <ac:spMkLst>
            <pc:docMk/>
            <pc:sldMk cId="1315652115" sldId="448"/>
            <ac:spMk id="3" creationId="{57FD2BBE-A792-A84E-AAE2-B83F75CF7630}"/>
          </ac:spMkLst>
        </pc:spChg>
        <pc:spChg chg="add mod topLvl">
          <ac:chgData name="Brooks, Prue" userId="0c26501c-1b0c-4149-89fd-67f0c8c31f06" providerId="ADAL" clId="{685F8FFA-C7B8-4999-A7FD-3DE5153E9619}" dt="2024-05-08T08:04:05.617" v="612" actId="164"/>
          <ac:spMkLst>
            <pc:docMk/>
            <pc:sldMk cId="1315652115" sldId="448"/>
            <ac:spMk id="10" creationId="{0BF3D75E-BA10-9C12-C432-AF4ACB53EC1E}"/>
          </ac:spMkLst>
        </pc:spChg>
        <pc:spChg chg="del mod">
          <ac:chgData name="Brooks, Prue" userId="0c26501c-1b0c-4149-89fd-67f0c8c31f06" providerId="ADAL" clId="{685F8FFA-C7B8-4999-A7FD-3DE5153E9619}" dt="2024-05-08T07:30:12.492" v="122" actId="478"/>
          <ac:spMkLst>
            <pc:docMk/>
            <pc:sldMk cId="1315652115" sldId="448"/>
            <ac:spMk id="11" creationId="{E43DD7EB-C33F-773B-F688-339FA3A2DE78}"/>
          </ac:spMkLst>
        </pc:spChg>
        <pc:spChg chg="mod ord">
          <ac:chgData name="Brooks, Prue" userId="0c26501c-1b0c-4149-89fd-67f0c8c31f06" providerId="ADAL" clId="{685F8FFA-C7B8-4999-A7FD-3DE5153E9619}" dt="2024-05-08T08:02:39.829" v="603" actId="13244"/>
          <ac:spMkLst>
            <pc:docMk/>
            <pc:sldMk cId="1315652115" sldId="448"/>
            <ac:spMk id="13" creationId="{57D2D136-C55A-0FA6-73D1-4A99DE521AAB}"/>
          </ac:spMkLst>
        </pc:spChg>
        <pc:spChg chg="del mod">
          <ac:chgData name="Brooks, Prue" userId="0c26501c-1b0c-4149-89fd-67f0c8c31f06" providerId="ADAL" clId="{685F8FFA-C7B8-4999-A7FD-3DE5153E9619}" dt="2024-05-08T07:32:40.104" v="190" actId="478"/>
          <ac:spMkLst>
            <pc:docMk/>
            <pc:sldMk cId="1315652115" sldId="448"/>
            <ac:spMk id="14" creationId="{FF56F775-080D-CB63-728B-1E61118D903C}"/>
          </ac:spMkLst>
        </pc:spChg>
        <pc:spChg chg="mod ord">
          <ac:chgData name="Brooks, Prue" userId="0c26501c-1b0c-4149-89fd-67f0c8c31f06" providerId="ADAL" clId="{685F8FFA-C7B8-4999-A7FD-3DE5153E9619}" dt="2024-05-08T08:04:22.714" v="613" actId="13244"/>
          <ac:spMkLst>
            <pc:docMk/>
            <pc:sldMk cId="1315652115" sldId="448"/>
            <ac:spMk id="15" creationId="{77EF889B-D15A-17C3-C4A4-04EC18E88896}"/>
          </ac:spMkLst>
        </pc:spChg>
        <pc:spChg chg="mod ord topLvl">
          <ac:chgData name="Brooks, Prue" userId="0c26501c-1b0c-4149-89fd-67f0c8c31f06" providerId="ADAL" clId="{685F8FFA-C7B8-4999-A7FD-3DE5153E9619}" dt="2024-05-08T08:04:32.014" v="615" actId="13244"/>
          <ac:spMkLst>
            <pc:docMk/>
            <pc:sldMk cId="1315652115" sldId="448"/>
            <ac:spMk id="16" creationId="{BBCADB76-FD0F-FD27-132A-54F851F20AC6}"/>
          </ac:spMkLst>
        </pc:spChg>
        <pc:spChg chg="del">
          <ac:chgData name="Brooks, Prue" userId="0c26501c-1b0c-4149-89fd-67f0c8c31f06" providerId="ADAL" clId="{685F8FFA-C7B8-4999-A7FD-3DE5153E9619}" dt="2024-05-08T07:15:34.600" v="8" actId="21"/>
          <ac:spMkLst>
            <pc:docMk/>
            <pc:sldMk cId="1315652115" sldId="448"/>
            <ac:spMk id="17" creationId="{CD6F1F50-9E6D-1852-DBC6-604DB2C8F1BE}"/>
          </ac:spMkLst>
        </pc:spChg>
        <pc:spChg chg="del mod">
          <ac:chgData name="Brooks, Prue" userId="0c26501c-1b0c-4149-89fd-67f0c8c31f06" providerId="ADAL" clId="{685F8FFA-C7B8-4999-A7FD-3DE5153E9619}" dt="2024-05-08T07:30:04.070" v="120" actId="478"/>
          <ac:spMkLst>
            <pc:docMk/>
            <pc:sldMk cId="1315652115" sldId="448"/>
            <ac:spMk id="18" creationId="{9F788EF9-6D36-77A9-90CE-804A7ABD3A56}"/>
          </ac:spMkLst>
        </pc:spChg>
        <pc:spChg chg="mod">
          <ac:chgData name="Brooks, Prue" userId="0c26501c-1b0c-4149-89fd-67f0c8c31f06" providerId="ADAL" clId="{685F8FFA-C7B8-4999-A7FD-3DE5153E9619}" dt="2024-05-08T07:50:06.514" v="452" actId="1582"/>
          <ac:spMkLst>
            <pc:docMk/>
            <pc:sldMk cId="1315652115" sldId="448"/>
            <ac:spMk id="19" creationId="{F34D330E-D822-DAE7-FDEE-911AC089E61D}"/>
          </ac:spMkLst>
        </pc:spChg>
        <pc:spChg chg="del">
          <ac:chgData name="Brooks, Prue" userId="0c26501c-1b0c-4149-89fd-67f0c8c31f06" providerId="ADAL" clId="{685F8FFA-C7B8-4999-A7FD-3DE5153E9619}" dt="2024-05-08T07:32:06.195" v="148" actId="478"/>
          <ac:spMkLst>
            <pc:docMk/>
            <pc:sldMk cId="1315652115" sldId="448"/>
            <ac:spMk id="20" creationId="{DC143E14-503F-B241-B4EE-1439451413CD}"/>
          </ac:spMkLst>
        </pc:spChg>
        <pc:spChg chg="mod topLvl">
          <ac:chgData name="Brooks, Prue" userId="0c26501c-1b0c-4149-89fd-67f0c8c31f06" providerId="ADAL" clId="{685F8FFA-C7B8-4999-A7FD-3DE5153E9619}" dt="2024-05-08T07:55:19.726" v="536" actId="164"/>
          <ac:spMkLst>
            <pc:docMk/>
            <pc:sldMk cId="1315652115" sldId="448"/>
            <ac:spMk id="21" creationId="{F172E389-1CE5-F767-067C-52DA5809079A}"/>
          </ac:spMkLst>
        </pc:spChg>
        <pc:spChg chg="mod">
          <ac:chgData name="Brooks, Prue" userId="0c26501c-1b0c-4149-89fd-67f0c8c31f06" providerId="ADAL" clId="{685F8FFA-C7B8-4999-A7FD-3DE5153E9619}" dt="2024-05-08T07:55:29.925" v="539" actId="164"/>
          <ac:spMkLst>
            <pc:docMk/>
            <pc:sldMk cId="1315652115" sldId="448"/>
            <ac:spMk id="22" creationId="{FF259DF4-F649-4B97-DFDF-B14267727679}"/>
          </ac:spMkLst>
        </pc:spChg>
        <pc:spChg chg="del">
          <ac:chgData name="Brooks, Prue" userId="0c26501c-1b0c-4149-89fd-67f0c8c31f06" providerId="ADAL" clId="{685F8FFA-C7B8-4999-A7FD-3DE5153E9619}" dt="2024-05-08T07:15:34.600" v="8" actId="21"/>
          <ac:spMkLst>
            <pc:docMk/>
            <pc:sldMk cId="1315652115" sldId="448"/>
            <ac:spMk id="23" creationId="{84B9683E-27E8-F6BD-2375-1CAD29DF495C}"/>
          </ac:spMkLst>
        </pc:spChg>
        <pc:spChg chg="add del mod">
          <ac:chgData name="Brooks, Prue" userId="0c26501c-1b0c-4149-89fd-67f0c8c31f06" providerId="ADAL" clId="{685F8FFA-C7B8-4999-A7FD-3DE5153E9619}" dt="2024-05-08T07:26:05.566" v="54" actId="21"/>
          <ac:spMkLst>
            <pc:docMk/>
            <pc:sldMk cId="1315652115" sldId="448"/>
            <ac:spMk id="24" creationId="{9C199CA9-9A51-4184-FE39-A03D2DBBA542}"/>
          </ac:spMkLst>
        </pc:spChg>
        <pc:spChg chg="del mod">
          <ac:chgData name="Brooks, Prue" userId="0c26501c-1b0c-4149-89fd-67f0c8c31f06" providerId="ADAL" clId="{685F8FFA-C7B8-4999-A7FD-3DE5153E9619}" dt="2024-05-08T07:17:28.828" v="21" actId="478"/>
          <ac:spMkLst>
            <pc:docMk/>
            <pc:sldMk cId="1315652115" sldId="448"/>
            <ac:spMk id="25" creationId="{8A9AB4BB-ED71-CCF9-5137-B2D69E04E390}"/>
          </ac:spMkLst>
        </pc:spChg>
        <pc:spChg chg="add del mod">
          <ac:chgData name="Brooks, Prue" userId="0c26501c-1b0c-4149-89fd-67f0c8c31f06" providerId="ADAL" clId="{685F8FFA-C7B8-4999-A7FD-3DE5153E9619}" dt="2024-05-08T07:26:26.131" v="57" actId="6264"/>
          <ac:spMkLst>
            <pc:docMk/>
            <pc:sldMk cId="1315652115" sldId="448"/>
            <ac:spMk id="26" creationId="{87C7C892-DB3C-8D47-CDC1-F58FCCD6B8E0}"/>
          </ac:spMkLst>
        </pc:spChg>
        <pc:spChg chg="add del mod">
          <ac:chgData name="Brooks, Prue" userId="0c26501c-1b0c-4149-89fd-67f0c8c31f06" providerId="ADAL" clId="{685F8FFA-C7B8-4999-A7FD-3DE5153E9619}" dt="2024-05-08T07:26:26.131" v="57" actId="6264"/>
          <ac:spMkLst>
            <pc:docMk/>
            <pc:sldMk cId="1315652115" sldId="448"/>
            <ac:spMk id="27" creationId="{88FF5336-C6BE-F380-9CE3-B4AEF57C711E}"/>
          </ac:spMkLst>
        </pc:spChg>
        <pc:spChg chg="add mod modVis">
          <ac:chgData name="Brooks, Prue" userId="0c26501c-1b0c-4149-89fd-67f0c8c31f06" providerId="ADAL" clId="{685F8FFA-C7B8-4999-A7FD-3DE5153E9619}" dt="2024-05-08T07:50:06.514" v="452" actId="1582"/>
          <ac:spMkLst>
            <pc:docMk/>
            <pc:sldMk cId="1315652115" sldId="448"/>
            <ac:spMk id="28" creationId="{ADBCFC7E-EE9C-5320-C05A-8EF9A829D781}"/>
          </ac:spMkLst>
        </pc:spChg>
        <pc:grpChg chg="add mod">
          <ac:chgData name="Brooks, Prue" userId="0c26501c-1b0c-4149-89fd-67f0c8c31f06" providerId="ADAL" clId="{685F8FFA-C7B8-4999-A7FD-3DE5153E9619}" dt="2024-05-08T08:16:43.482" v="1215" actId="962"/>
          <ac:grpSpMkLst>
            <pc:docMk/>
            <pc:sldMk cId="1315652115" sldId="448"/>
            <ac:grpSpMk id="30" creationId="{44DE6BDE-843E-FF4D-D5A3-F69C7A3AA601}"/>
          </ac:grpSpMkLst>
        </pc:grpChg>
        <pc:grpChg chg="add del mod ord topLvl">
          <ac:chgData name="Brooks, Prue" userId="0c26501c-1b0c-4149-89fd-67f0c8c31f06" providerId="ADAL" clId="{685F8FFA-C7B8-4999-A7FD-3DE5153E9619}" dt="2024-05-08T08:03:58.347" v="611" actId="165"/>
          <ac:grpSpMkLst>
            <pc:docMk/>
            <pc:sldMk cId="1315652115" sldId="448"/>
            <ac:grpSpMk id="31" creationId="{D4BC2362-3E85-55B5-BDB7-DFAE8D2529A2}"/>
          </ac:grpSpMkLst>
        </pc:grpChg>
        <pc:grpChg chg="add del mod">
          <ac:chgData name="Brooks, Prue" userId="0c26501c-1b0c-4149-89fd-67f0c8c31f06" providerId="ADAL" clId="{685F8FFA-C7B8-4999-A7FD-3DE5153E9619}" dt="2024-05-08T07:54:41.679" v="529" actId="165"/>
          <ac:grpSpMkLst>
            <pc:docMk/>
            <pc:sldMk cId="1315652115" sldId="448"/>
            <ac:grpSpMk id="32" creationId="{017ECF71-D24F-F9F3-9B22-5C53DF1C8BDC}"/>
          </ac:grpSpMkLst>
        </pc:grpChg>
        <pc:grpChg chg="add mod">
          <ac:chgData name="Brooks, Prue" userId="0c26501c-1b0c-4149-89fd-67f0c8c31f06" providerId="ADAL" clId="{685F8FFA-C7B8-4999-A7FD-3DE5153E9619}" dt="2024-05-08T08:19:01.533" v="1549" actId="13244"/>
          <ac:grpSpMkLst>
            <pc:docMk/>
            <pc:sldMk cId="1315652115" sldId="448"/>
            <ac:grpSpMk id="33" creationId="{9F027AF5-01E1-0640-6C52-77897B725E3D}"/>
          </ac:grpSpMkLst>
        </pc:grpChg>
        <pc:grpChg chg="add mod">
          <ac:chgData name="Brooks, Prue" userId="0c26501c-1b0c-4149-89fd-67f0c8c31f06" providerId="ADAL" clId="{685F8FFA-C7B8-4999-A7FD-3DE5153E9619}" dt="2024-05-08T08:19:04.637" v="1550" actId="13244"/>
          <ac:grpSpMkLst>
            <pc:docMk/>
            <pc:sldMk cId="1315652115" sldId="448"/>
            <ac:grpSpMk id="34" creationId="{B2A16B7B-C428-10B2-506E-01CB561A0070}"/>
          </ac:grpSpMkLst>
        </pc:grpChg>
        <pc:grpChg chg="add del mod">
          <ac:chgData name="Brooks, Prue" userId="0c26501c-1b0c-4149-89fd-67f0c8c31f06" providerId="ADAL" clId="{685F8FFA-C7B8-4999-A7FD-3DE5153E9619}" dt="2024-05-08T08:03:52.129" v="610" actId="165"/>
          <ac:grpSpMkLst>
            <pc:docMk/>
            <pc:sldMk cId="1315652115" sldId="448"/>
            <ac:grpSpMk id="35" creationId="{87AFC55B-D582-3A1C-C2F0-8EBC582CE0AA}"/>
          </ac:grpSpMkLst>
        </pc:grpChg>
        <pc:grpChg chg="add mod">
          <ac:chgData name="Brooks, Prue" userId="0c26501c-1b0c-4149-89fd-67f0c8c31f06" providerId="ADAL" clId="{685F8FFA-C7B8-4999-A7FD-3DE5153E9619}" dt="2024-05-08T08:18:58.133" v="1548" actId="13244"/>
          <ac:grpSpMkLst>
            <pc:docMk/>
            <pc:sldMk cId="1315652115" sldId="448"/>
            <ac:grpSpMk id="36" creationId="{88CD7DA5-30DC-8858-608F-1A729D7018DD}"/>
          </ac:grpSpMkLst>
        </pc:grpChg>
        <pc:picChg chg="mod ord">
          <ac:chgData name="Brooks, Prue" userId="0c26501c-1b0c-4149-89fd-67f0c8c31f06" providerId="ADAL" clId="{685F8FFA-C7B8-4999-A7FD-3DE5153E9619}" dt="2024-05-08T08:02:57.781" v="605" actId="13244"/>
          <ac:picMkLst>
            <pc:docMk/>
            <pc:sldMk cId="1315652115" sldId="448"/>
            <ac:picMk id="4" creationId="{C185B047-B515-E2FC-9055-9CC6E7F0D7FD}"/>
          </ac:picMkLst>
        </pc:picChg>
        <pc:picChg chg="del mod ord">
          <ac:chgData name="Brooks, Prue" userId="0c26501c-1b0c-4149-89fd-67f0c8c31f06" providerId="ADAL" clId="{685F8FFA-C7B8-4999-A7FD-3DE5153E9619}" dt="2024-05-08T07:44:34.220" v="377" actId="478"/>
          <ac:picMkLst>
            <pc:docMk/>
            <pc:sldMk cId="1315652115" sldId="448"/>
            <ac:picMk id="5" creationId="{2B4FDAAC-23E1-3E0A-5C2B-5FC9EDDEF895}"/>
          </ac:picMkLst>
        </pc:picChg>
        <pc:picChg chg="add mod ord topLvl">
          <ac:chgData name="Brooks, Prue" userId="0c26501c-1b0c-4149-89fd-67f0c8c31f06" providerId="ADAL" clId="{685F8FFA-C7B8-4999-A7FD-3DE5153E9619}" dt="2024-05-08T08:04:40.364" v="618" actId="13244"/>
          <ac:picMkLst>
            <pc:docMk/>
            <pc:sldMk cId="1315652115" sldId="448"/>
            <ac:picMk id="6" creationId="{885D3CF0-38AE-9AF2-A62B-EB3CA6DBD8D1}"/>
          </ac:picMkLst>
        </pc:picChg>
        <pc:picChg chg="mod ord">
          <ac:chgData name="Brooks, Prue" userId="0c26501c-1b0c-4149-89fd-67f0c8c31f06" providerId="ADAL" clId="{685F8FFA-C7B8-4999-A7FD-3DE5153E9619}" dt="2024-05-08T08:04:24.632" v="614" actId="13244"/>
          <ac:picMkLst>
            <pc:docMk/>
            <pc:sldMk cId="1315652115" sldId="448"/>
            <ac:picMk id="7" creationId="{2E64BE6C-A96E-62C3-39AF-5FBC56CA420C}"/>
          </ac:picMkLst>
        </pc:picChg>
        <pc:picChg chg="mod ord topLvl">
          <ac:chgData name="Brooks, Prue" userId="0c26501c-1b0c-4149-89fd-67f0c8c31f06" providerId="ADAL" clId="{685F8FFA-C7B8-4999-A7FD-3DE5153E9619}" dt="2024-05-08T08:04:33.530" v="616" actId="13244"/>
          <ac:picMkLst>
            <pc:docMk/>
            <pc:sldMk cId="1315652115" sldId="448"/>
            <ac:picMk id="8" creationId="{5903BEBE-52D7-36BA-9744-36B096F549E7}"/>
          </ac:picMkLst>
        </pc:picChg>
        <pc:picChg chg="del">
          <ac:chgData name="Brooks, Prue" userId="0c26501c-1b0c-4149-89fd-67f0c8c31f06" providerId="ADAL" clId="{685F8FFA-C7B8-4999-A7FD-3DE5153E9619}" dt="2024-05-08T07:15:34.600" v="8" actId="21"/>
          <ac:picMkLst>
            <pc:docMk/>
            <pc:sldMk cId="1315652115" sldId="448"/>
            <ac:picMk id="9" creationId="{D6625CED-F159-2374-5087-0A53D85BA018}"/>
          </ac:picMkLst>
        </pc:picChg>
        <pc:picChg chg="add mod ord">
          <ac:chgData name="Brooks, Prue" userId="0c26501c-1b0c-4149-89fd-67f0c8c31f06" providerId="ADAL" clId="{685F8FFA-C7B8-4999-A7FD-3DE5153E9619}" dt="2024-05-08T08:02:54.063" v="604" actId="13244"/>
          <ac:picMkLst>
            <pc:docMk/>
            <pc:sldMk cId="1315652115" sldId="448"/>
            <ac:picMk id="29" creationId="{A9B48050-E922-827F-B913-A05D32251B69}"/>
          </ac:picMkLst>
        </pc:picChg>
      </pc:sldChg>
      <pc:sldChg chg="modSp new del mod">
        <pc:chgData name="Brooks, Prue" userId="0c26501c-1b0c-4149-89fd-67f0c8c31f06" providerId="ADAL" clId="{685F8FFA-C7B8-4999-A7FD-3DE5153E9619}" dt="2024-05-08T07:56:07.692" v="542" actId="47"/>
        <pc:sldMkLst>
          <pc:docMk/>
          <pc:sldMk cId="791676920" sldId="449"/>
        </pc:sldMkLst>
        <pc:spChg chg="mod">
          <ac:chgData name="Brooks, Prue" userId="0c26501c-1b0c-4149-89fd-67f0c8c31f06" providerId="ADAL" clId="{685F8FFA-C7B8-4999-A7FD-3DE5153E9619}" dt="2024-05-08T07:45:09.272" v="399" actId="20577"/>
          <ac:spMkLst>
            <pc:docMk/>
            <pc:sldMk cId="791676920" sldId="449"/>
            <ac:spMk id="2" creationId="{0EB206E8-555D-1A5E-3875-4B8195851DB1}"/>
          </ac:spMkLst>
        </pc:spChg>
      </pc:sldChg>
      <pc:sldMasterChg chg="del delSldLayout">
        <pc:chgData name="Brooks, Prue" userId="0c26501c-1b0c-4149-89fd-67f0c8c31f06" providerId="ADAL" clId="{685F8FFA-C7B8-4999-A7FD-3DE5153E9619}" dt="2024-05-08T07:42:32.992" v="375" actId="700"/>
        <pc:sldMasterMkLst>
          <pc:docMk/>
          <pc:sldMasterMk cId="3529396125" sldId="2147483689"/>
        </pc:sldMasterMkLst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1476141705" sldId="2147483690"/>
          </pc:sldLayoutMkLst>
        </pc:sldLayoutChg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2386516693" sldId="2147483691"/>
          </pc:sldLayoutMkLst>
        </pc:sldLayoutChg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1350933823" sldId="2147483692"/>
          </pc:sldLayoutMkLst>
        </pc:sldLayoutChg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2328602235" sldId="2147483693"/>
          </pc:sldLayoutMkLst>
        </pc:sldLayoutChg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1685655479" sldId="2147483694"/>
          </pc:sldLayoutMkLst>
        </pc:sldLayoutChg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1858667188" sldId="2147483695"/>
          </pc:sldLayoutMkLst>
        </pc:sldLayoutChg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1405983583" sldId="2147483696"/>
          </pc:sldLayoutMkLst>
        </pc:sldLayoutChg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2253113397" sldId="2147483697"/>
          </pc:sldLayoutMkLst>
        </pc:sldLayoutChg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4221496917" sldId="2147483698"/>
          </pc:sldLayoutMkLst>
        </pc:sldLayoutChg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342674367" sldId="2147483699"/>
          </pc:sldLayoutMkLst>
        </pc:sldLayoutChg>
        <pc:sldLayoutChg chg="del">
          <pc:chgData name="Brooks, Prue" userId="0c26501c-1b0c-4149-89fd-67f0c8c31f06" providerId="ADAL" clId="{685F8FFA-C7B8-4999-A7FD-3DE5153E9619}" dt="2024-05-08T07:42:32.992" v="375" actId="700"/>
          <pc:sldLayoutMkLst>
            <pc:docMk/>
            <pc:sldMasterMk cId="3529396125" sldId="2147483689"/>
            <pc:sldLayoutMk cId="2678954057" sldId="2147483700"/>
          </pc:sldLayoutMkLst>
        </pc:sldLayoutChg>
      </pc:sldMasterChg>
    </pc:docChg>
  </pc:docChgLst>
  <pc:docChgLst>
    <pc:chgData name="Woodhams, Felicity" userId="S::felicity.woodhams@dcceew.gov.au::085dcf14-0ef9-4800-b691-90e94300bb69" providerId="AD" clId="Web-{D6488C4D-3CB4-9217-B426-5E8192E921E5}"/>
    <pc:docChg chg="mod modSld">
      <pc:chgData name="Woodhams, Felicity" userId="S::felicity.woodhams@dcceew.gov.au::085dcf14-0ef9-4800-b691-90e94300bb69" providerId="AD" clId="Web-{D6488C4D-3CB4-9217-B426-5E8192E921E5}" dt="2024-05-24T07:09:19.846" v="39" actId="20577"/>
      <pc:docMkLst>
        <pc:docMk/>
      </pc:docMkLst>
      <pc:sldChg chg="modSp">
        <pc:chgData name="Woodhams, Felicity" userId="S::felicity.woodhams@dcceew.gov.au::085dcf14-0ef9-4800-b691-90e94300bb69" providerId="AD" clId="Web-{D6488C4D-3CB4-9217-B426-5E8192E921E5}" dt="2024-05-24T07:09:19.846" v="39" actId="20577"/>
        <pc:sldMkLst>
          <pc:docMk/>
          <pc:sldMk cId="4018007540" sldId="447"/>
        </pc:sldMkLst>
        <pc:spChg chg="mod">
          <ac:chgData name="Woodhams, Felicity" userId="S::felicity.woodhams@dcceew.gov.au::085dcf14-0ef9-4800-b691-90e94300bb69" providerId="AD" clId="Web-{D6488C4D-3CB4-9217-B426-5E8192E921E5}" dt="2024-05-24T07:09:19.846" v="39" actId="20577"/>
          <ac:spMkLst>
            <pc:docMk/>
            <pc:sldMk cId="4018007540" sldId="447"/>
            <ac:spMk id="24" creationId="{E5CB2180-9EF7-61E5-553B-0B02137A71B2}"/>
          </ac:spMkLst>
        </pc:spChg>
      </pc:sldChg>
      <pc:sldChg chg="modSp addCm delCm modCm">
        <pc:chgData name="Woodhams, Felicity" userId="S::felicity.woodhams@dcceew.gov.au::085dcf14-0ef9-4800-b691-90e94300bb69" providerId="AD" clId="Web-{D6488C4D-3CB4-9217-B426-5E8192E921E5}" dt="2024-05-24T07:06:59.592" v="33"/>
        <pc:sldMkLst>
          <pc:docMk/>
          <pc:sldMk cId="1315652115" sldId="448"/>
        </pc:sldMkLst>
        <pc:spChg chg="mod">
          <ac:chgData name="Woodhams, Felicity" userId="S::felicity.woodhams@dcceew.gov.au::085dcf14-0ef9-4800-b691-90e94300bb69" providerId="AD" clId="Web-{D6488C4D-3CB4-9217-B426-5E8192E921E5}" dt="2024-05-24T07:03:21.446" v="26" actId="20577"/>
          <ac:spMkLst>
            <pc:docMk/>
            <pc:sldMk cId="1315652115" sldId="448"/>
            <ac:spMk id="19" creationId="{F34D330E-D822-DAE7-FDEE-911AC089E6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Woodhams, Felicity" userId="S::felicity.woodhams@dcceew.gov.au::085dcf14-0ef9-4800-b691-90e94300bb69" providerId="AD" clId="Web-{D6488C4D-3CB4-9217-B426-5E8192E921E5}" dt="2024-05-24T07:04:29.807" v="29"/>
              <pc2:cmMkLst xmlns:pc2="http://schemas.microsoft.com/office/powerpoint/2019/9/main/command">
                <pc:docMk/>
                <pc:sldMk cId="1315652115" sldId="448"/>
                <pc2:cmMk id="{65D83926-C94A-446E-AAEA-92972BD04D89}"/>
              </pc2:cmMkLst>
            </pc226:cmChg>
            <pc226:cmChg xmlns:pc226="http://schemas.microsoft.com/office/powerpoint/2022/06/main/command" chg="add">
              <pc226:chgData name="Woodhams, Felicity" userId="S::felicity.woodhams@dcceew.gov.au::085dcf14-0ef9-4800-b691-90e94300bb69" providerId="AD" clId="Web-{D6488C4D-3CB4-9217-B426-5E8192E921E5}" dt="2024-05-24T07:04:35.682" v="30"/>
              <pc2:cmMkLst xmlns:pc2="http://schemas.microsoft.com/office/powerpoint/2019/9/main/command">
                <pc:docMk/>
                <pc:sldMk cId="1315652115" sldId="448"/>
                <pc2:cmMk id="{C1482A5C-F293-4EED-8280-E35D99257233}"/>
              </pc2:cmMkLst>
            </pc226:cmChg>
            <pc226:cmChg xmlns:pc226="http://schemas.microsoft.com/office/powerpoint/2022/06/main/command" chg="add">
              <pc226:chgData name="Woodhams, Felicity" userId="S::felicity.woodhams@dcceew.gov.au::085dcf14-0ef9-4800-b691-90e94300bb69" providerId="AD" clId="Web-{D6488C4D-3CB4-9217-B426-5E8192E921E5}" dt="2024-05-24T07:05:03.276" v="31"/>
              <pc2:cmMkLst xmlns:pc2="http://schemas.microsoft.com/office/powerpoint/2019/9/main/command">
                <pc:docMk/>
                <pc:sldMk cId="1315652115" sldId="448"/>
                <pc2:cmMk id="{B93126B5-61EC-44AB-9492-CAB84865F0F0}"/>
              </pc2:cmMkLst>
            </pc226:cmChg>
            <pc226:cmChg xmlns:pc226="http://schemas.microsoft.com/office/powerpoint/2022/06/main/command" chg="add">
              <pc226:chgData name="Woodhams, Felicity" userId="S::felicity.woodhams@dcceew.gov.au::085dcf14-0ef9-4800-b691-90e94300bb69" providerId="AD" clId="Web-{D6488C4D-3CB4-9217-B426-5E8192E921E5}" dt="2024-05-24T07:06:59.592" v="33"/>
              <pc2:cmMkLst xmlns:pc2="http://schemas.microsoft.com/office/powerpoint/2019/9/main/command">
                <pc:docMk/>
                <pc:sldMk cId="1315652115" sldId="448"/>
                <pc2:cmMk id="{DB12DFDC-2830-40A3-897C-714BA5BC9FBA}"/>
              </pc2:cmMkLst>
              <pc226:cmRplyChg chg="add">
                <pc226:chgData name="Woodhams, Felicity" userId="S::felicity.woodhams@dcceew.gov.au::085dcf14-0ef9-4800-b691-90e94300bb69" providerId="AD" clId="Web-{D6488C4D-3CB4-9217-B426-5E8192E921E5}" dt="2024-05-24T07:06:59.592" v="33"/>
                <pc2:cmRplyMkLst xmlns:pc2="http://schemas.microsoft.com/office/powerpoint/2019/9/main/command">
                  <pc:docMk/>
                  <pc:sldMk cId="1315652115" sldId="448"/>
                  <pc2:cmMk id="{DB12DFDC-2830-40A3-897C-714BA5BC9FBA}"/>
                  <pc2:cmRplyMk id="{8373D2B0-323E-4F58-A19D-539D7B285CE8}"/>
                </pc2:cmRplyMkLst>
              </pc226:cmRplyChg>
            </pc226:cmChg>
          </p:ext>
        </pc:extLst>
      </pc:sldChg>
    </pc:docChg>
  </pc:docChgLst>
  <pc:docChgLst>
    <pc:chgData name="EDMOND, Holly" userId="S::holly.edmond@dcceew.gov.au::d6d82e09-534e-4ea5-a126-710c7ea07f25" providerId="AD" clId="Web-{B8F3ACB5-6A61-75AD-EC95-7386A888CD9D}"/>
    <pc:docChg chg="modSld">
      <pc:chgData name="EDMOND, Holly" userId="S::holly.edmond@dcceew.gov.au::d6d82e09-534e-4ea5-a126-710c7ea07f25" providerId="AD" clId="Web-{B8F3ACB5-6A61-75AD-EC95-7386A888CD9D}" dt="2024-04-10T06:44:12.012" v="11" actId="20577"/>
      <pc:docMkLst>
        <pc:docMk/>
      </pc:docMkLst>
      <pc:sldChg chg="modSp">
        <pc:chgData name="EDMOND, Holly" userId="S::holly.edmond@dcceew.gov.au::d6d82e09-534e-4ea5-a126-710c7ea07f25" providerId="AD" clId="Web-{B8F3ACB5-6A61-75AD-EC95-7386A888CD9D}" dt="2024-04-10T06:41:20.335" v="2" actId="14100"/>
        <pc:sldMkLst>
          <pc:docMk/>
          <pc:sldMk cId="543383861" sldId="428"/>
        </pc:sldMkLst>
        <pc:spChg chg="mod">
          <ac:chgData name="EDMOND, Holly" userId="S::holly.edmond@dcceew.gov.au::d6d82e09-534e-4ea5-a126-710c7ea07f25" providerId="AD" clId="Web-{B8F3ACB5-6A61-75AD-EC95-7386A888CD9D}" dt="2024-04-10T06:41:20.335" v="2" actId="14100"/>
          <ac:spMkLst>
            <pc:docMk/>
            <pc:sldMk cId="543383861" sldId="428"/>
            <ac:spMk id="19" creationId="{F34D330E-D822-DAE7-FDEE-911AC089E61D}"/>
          </ac:spMkLst>
        </pc:spChg>
        <pc:spChg chg="mod">
          <ac:chgData name="EDMOND, Holly" userId="S::holly.edmond@dcceew.gov.au::d6d82e09-534e-4ea5-a126-710c7ea07f25" providerId="AD" clId="Web-{B8F3ACB5-6A61-75AD-EC95-7386A888CD9D}" dt="2024-04-10T06:41:16.210" v="1" actId="14100"/>
          <ac:spMkLst>
            <pc:docMk/>
            <pc:sldMk cId="543383861" sldId="428"/>
            <ac:spMk id="20" creationId="{DC143E14-503F-B241-B4EE-1439451413CD}"/>
          </ac:spMkLst>
        </pc:spChg>
        <pc:spChg chg="mod">
          <ac:chgData name="EDMOND, Holly" userId="S::holly.edmond@dcceew.gov.au::d6d82e09-534e-4ea5-a126-710c7ea07f25" providerId="AD" clId="Web-{B8F3ACB5-6A61-75AD-EC95-7386A888CD9D}" dt="2024-04-10T06:41:11.913" v="0" actId="14100"/>
          <ac:spMkLst>
            <pc:docMk/>
            <pc:sldMk cId="543383861" sldId="428"/>
            <ac:spMk id="21" creationId="{F172E389-1CE5-F767-067C-52DA5809079A}"/>
          </ac:spMkLst>
        </pc:spChg>
      </pc:sldChg>
      <pc:sldChg chg="modSp">
        <pc:chgData name="EDMOND, Holly" userId="S::holly.edmond@dcceew.gov.au::d6d82e09-534e-4ea5-a126-710c7ea07f25" providerId="AD" clId="Web-{B8F3ACB5-6A61-75AD-EC95-7386A888CD9D}" dt="2024-04-10T06:44:12.012" v="11" actId="20577"/>
        <pc:sldMkLst>
          <pc:docMk/>
          <pc:sldMk cId="4018007540" sldId="447"/>
        </pc:sldMkLst>
        <pc:spChg chg="mod">
          <ac:chgData name="EDMOND, Holly" userId="S::holly.edmond@dcceew.gov.au::d6d82e09-534e-4ea5-a126-710c7ea07f25" providerId="AD" clId="Web-{B8F3ACB5-6A61-75AD-EC95-7386A888CD9D}" dt="2024-04-10T06:42:43.558" v="3" actId="1076"/>
          <ac:spMkLst>
            <pc:docMk/>
            <pc:sldMk cId="4018007540" sldId="447"/>
            <ac:spMk id="22" creationId="{02B92C63-9C03-CE18-B114-997ED1A961A4}"/>
          </ac:spMkLst>
        </pc:spChg>
        <pc:spChg chg="mod">
          <ac:chgData name="EDMOND, Holly" userId="S::holly.edmond@dcceew.gov.au::d6d82e09-534e-4ea5-a126-710c7ea07f25" providerId="AD" clId="Web-{B8F3ACB5-6A61-75AD-EC95-7386A888CD9D}" dt="2024-04-10T06:44:12.012" v="11" actId="20577"/>
          <ac:spMkLst>
            <pc:docMk/>
            <pc:sldMk cId="4018007540" sldId="447"/>
            <ac:spMk id="24" creationId="{E5CB2180-9EF7-61E5-553B-0B02137A71B2}"/>
          </ac:spMkLst>
        </pc:spChg>
      </pc:sldChg>
    </pc:docChg>
  </pc:docChgLst>
  <pc:docChgLst>
    <pc:chgData name="Pesic, Steve" userId="bf5d4453-7e99-4078-b767-19cb643667ab" providerId="ADAL" clId="{597AB48E-FC4B-4676-BA73-7FDC34DE8746}"/>
    <pc:docChg chg="undo custSel addSld delSld modSld">
      <pc:chgData name="Pesic, Steve" userId="bf5d4453-7e99-4078-b767-19cb643667ab" providerId="ADAL" clId="{597AB48E-FC4B-4676-BA73-7FDC34DE8746}" dt="2024-04-08T06:40:58.856" v="695" actId="2696"/>
      <pc:docMkLst>
        <pc:docMk/>
      </pc:docMkLst>
      <pc:sldChg chg="del">
        <pc:chgData name="Pesic, Steve" userId="bf5d4453-7e99-4078-b767-19cb643667ab" providerId="ADAL" clId="{597AB48E-FC4B-4676-BA73-7FDC34DE8746}" dt="2024-04-08T06:08:40.656" v="50" actId="2696"/>
        <pc:sldMkLst>
          <pc:docMk/>
          <pc:sldMk cId="43020292" sldId="284"/>
        </pc:sldMkLst>
      </pc:sldChg>
      <pc:sldChg chg="del">
        <pc:chgData name="Pesic, Steve" userId="bf5d4453-7e99-4078-b767-19cb643667ab" providerId="ADAL" clId="{597AB48E-FC4B-4676-BA73-7FDC34DE8746}" dt="2024-04-08T06:01:55.723" v="1" actId="2696"/>
        <pc:sldMkLst>
          <pc:docMk/>
          <pc:sldMk cId="3004799602" sldId="367"/>
        </pc:sldMkLst>
      </pc:sldChg>
      <pc:sldChg chg="delSp del mod">
        <pc:chgData name="Pesic, Steve" userId="bf5d4453-7e99-4078-b767-19cb643667ab" providerId="ADAL" clId="{597AB48E-FC4B-4676-BA73-7FDC34DE8746}" dt="2024-04-08T06:15:38.303" v="191" actId="2696"/>
        <pc:sldMkLst>
          <pc:docMk/>
          <pc:sldMk cId="3213045350" sldId="416"/>
        </pc:sldMkLst>
        <pc:spChg chg="del">
          <ac:chgData name="Pesic, Steve" userId="bf5d4453-7e99-4078-b767-19cb643667ab" providerId="ADAL" clId="{597AB48E-FC4B-4676-BA73-7FDC34DE8746}" dt="2024-04-08T06:00:37.058" v="0" actId="478"/>
          <ac:spMkLst>
            <pc:docMk/>
            <pc:sldMk cId="3213045350" sldId="416"/>
            <ac:spMk id="3" creationId="{B301B427-6D1A-6FBD-1683-1DD5FFCA0113}"/>
          </ac:spMkLst>
        </pc:spChg>
      </pc:sldChg>
      <pc:sldChg chg="del">
        <pc:chgData name="Pesic, Steve" userId="bf5d4453-7e99-4078-b767-19cb643667ab" providerId="ADAL" clId="{597AB48E-FC4B-4676-BA73-7FDC34DE8746}" dt="2024-04-08T06:40:58.856" v="695" actId="2696"/>
        <pc:sldMkLst>
          <pc:docMk/>
          <pc:sldMk cId="18553938" sldId="423"/>
        </pc:sldMkLst>
      </pc:sldChg>
      <pc:sldChg chg="del">
        <pc:chgData name="Pesic, Steve" userId="bf5d4453-7e99-4078-b767-19cb643667ab" providerId="ADAL" clId="{597AB48E-FC4B-4676-BA73-7FDC34DE8746}" dt="2024-04-08T06:08:56.237" v="55" actId="2696"/>
        <pc:sldMkLst>
          <pc:docMk/>
          <pc:sldMk cId="3821771220" sldId="425"/>
        </pc:sldMkLst>
      </pc:sldChg>
      <pc:sldChg chg="addSp delSp modSp mod">
        <pc:chgData name="Pesic, Steve" userId="bf5d4453-7e99-4078-b767-19cb643667ab" providerId="ADAL" clId="{597AB48E-FC4B-4676-BA73-7FDC34DE8746}" dt="2024-04-08T06:38:51.420" v="694" actId="1076"/>
        <pc:sldMkLst>
          <pc:docMk/>
          <pc:sldMk cId="543383861" sldId="428"/>
        </pc:sldMkLst>
        <pc:spChg chg="mod">
          <ac:chgData name="Pesic, Steve" userId="bf5d4453-7e99-4078-b767-19cb643667ab" providerId="ADAL" clId="{597AB48E-FC4B-4676-BA73-7FDC34DE8746}" dt="2024-04-08T06:20:58.433" v="378" actId="1076"/>
          <ac:spMkLst>
            <pc:docMk/>
            <pc:sldMk cId="543383861" sldId="428"/>
            <ac:spMk id="2" creationId="{E929021B-DE6B-F4ED-4348-28901F5D4082}"/>
          </ac:spMkLst>
        </pc:spChg>
        <pc:spChg chg="del mod">
          <ac:chgData name="Pesic, Steve" userId="bf5d4453-7e99-4078-b767-19cb643667ab" providerId="ADAL" clId="{597AB48E-FC4B-4676-BA73-7FDC34DE8746}" dt="2024-04-08T06:02:01.805" v="3" actId="478"/>
          <ac:spMkLst>
            <pc:docMk/>
            <pc:sldMk cId="543383861" sldId="428"/>
            <ac:spMk id="3" creationId="{736DAA9E-B5F2-64D5-D422-E330B6393305}"/>
          </ac:spMkLst>
        </pc:spChg>
        <pc:spChg chg="add mod">
          <ac:chgData name="Pesic, Steve" userId="bf5d4453-7e99-4078-b767-19cb643667ab" providerId="ADAL" clId="{597AB48E-FC4B-4676-BA73-7FDC34DE8746}" dt="2024-04-08T06:09:47.671" v="61" actId="255"/>
          <ac:spMkLst>
            <pc:docMk/>
            <pc:sldMk cId="543383861" sldId="428"/>
            <ac:spMk id="11" creationId="{E43DD7EB-C33F-773B-F688-339FA3A2DE78}"/>
          </ac:spMkLst>
        </pc:spChg>
        <pc:spChg chg="add mod">
          <ac:chgData name="Pesic, Steve" userId="bf5d4453-7e99-4078-b767-19cb643667ab" providerId="ADAL" clId="{597AB48E-FC4B-4676-BA73-7FDC34DE8746}" dt="2024-04-08T06:10:24.489" v="66" actId="255"/>
          <ac:spMkLst>
            <pc:docMk/>
            <pc:sldMk cId="543383861" sldId="428"/>
            <ac:spMk id="13" creationId="{57D2D136-C55A-0FA6-73D1-4A99DE521AAB}"/>
          </ac:spMkLst>
        </pc:spChg>
        <pc:spChg chg="add mod">
          <ac:chgData name="Pesic, Steve" userId="bf5d4453-7e99-4078-b767-19cb643667ab" providerId="ADAL" clId="{597AB48E-FC4B-4676-BA73-7FDC34DE8746}" dt="2024-04-08T06:12:22.665" v="85" actId="20577"/>
          <ac:spMkLst>
            <pc:docMk/>
            <pc:sldMk cId="543383861" sldId="428"/>
            <ac:spMk id="14" creationId="{FF56F775-080D-CB63-728B-1E61118D903C}"/>
          </ac:spMkLst>
        </pc:spChg>
        <pc:spChg chg="add mod">
          <ac:chgData name="Pesic, Steve" userId="bf5d4453-7e99-4078-b767-19cb643667ab" providerId="ADAL" clId="{597AB48E-FC4B-4676-BA73-7FDC34DE8746}" dt="2024-04-08T06:12:31.304" v="97" actId="20577"/>
          <ac:spMkLst>
            <pc:docMk/>
            <pc:sldMk cId="543383861" sldId="428"/>
            <ac:spMk id="15" creationId="{77EF889B-D15A-17C3-C4A4-04EC18E88896}"/>
          </ac:spMkLst>
        </pc:spChg>
        <pc:spChg chg="add mod">
          <ac:chgData name="Pesic, Steve" userId="bf5d4453-7e99-4078-b767-19cb643667ab" providerId="ADAL" clId="{597AB48E-FC4B-4676-BA73-7FDC34DE8746}" dt="2024-04-08T06:12:39.236" v="104" actId="20577"/>
          <ac:spMkLst>
            <pc:docMk/>
            <pc:sldMk cId="543383861" sldId="428"/>
            <ac:spMk id="16" creationId="{BBCADB76-FD0F-FD27-132A-54F851F20AC6}"/>
          </ac:spMkLst>
        </pc:spChg>
        <pc:spChg chg="add mod">
          <ac:chgData name="Pesic, Steve" userId="bf5d4453-7e99-4078-b767-19cb643667ab" providerId="ADAL" clId="{597AB48E-FC4B-4676-BA73-7FDC34DE8746}" dt="2024-04-08T06:12:53.338" v="117" actId="20577"/>
          <ac:spMkLst>
            <pc:docMk/>
            <pc:sldMk cId="543383861" sldId="428"/>
            <ac:spMk id="17" creationId="{CD6F1F50-9E6D-1852-DBC6-604DB2C8F1BE}"/>
          </ac:spMkLst>
        </pc:spChg>
        <pc:spChg chg="add mod">
          <ac:chgData name="Pesic, Steve" userId="bf5d4453-7e99-4078-b767-19cb643667ab" providerId="ADAL" clId="{597AB48E-FC4B-4676-BA73-7FDC34DE8746}" dt="2024-04-08T06:18:21.569" v="358"/>
          <ac:spMkLst>
            <pc:docMk/>
            <pc:sldMk cId="543383861" sldId="428"/>
            <ac:spMk id="18" creationId="{9F788EF9-6D36-77A9-90CE-804A7ABD3A56}"/>
          </ac:spMkLst>
        </pc:spChg>
        <pc:spChg chg="add mod">
          <ac:chgData name="Pesic, Steve" userId="bf5d4453-7e99-4078-b767-19cb643667ab" providerId="ADAL" clId="{597AB48E-FC4B-4676-BA73-7FDC34DE8746}" dt="2024-04-08T06:30:25.517" v="468" actId="255"/>
          <ac:spMkLst>
            <pc:docMk/>
            <pc:sldMk cId="543383861" sldId="428"/>
            <ac:spMk id="19" creationId="{F34D330E-D822-DAE7-FDEE-911AC089E61D}"/>
          </ac:spMkLst>
        </pc:spChg>
        <pc:spChg chg="add mod">
          <ac:chgData name="Pesic, Steve" userId="bf5d4453-7e99-4078-b767-19cb643667ab" providerId="ADAL" clId="{597AB48E-FC4B-4676-BA73-7FDC34DE8746}" dt="2024-04-08T06:30:52.327" v="472" actId="1076"/>
          <ac:spMkLst>
            <pc:docMk/>
            <pc:sldMk cId="543383861" sldId="428"/>
            <ac:spMk id="20" creationId="{DC143E14-503F-B241-B4EE-1439451413CD}"/>
          </ac:spMkLst>
        </pc:spChg>
        <pc:spChg chg="add mod">
          <ac:chgData name="Pesic, Steve" userId="bf5d4453-7e99-4078-b767-19cb643667ab" providerId="ADAL" clId="{597AB48E-FC4B-4676-BA73-7FDC34DE8746}" dt="2024-04-08T06:30:58.566" v="473" actId="1076"/>
          <ac:spMkLst>
            <pc:docMk/>
            <pc:sldMk cId="543383861" sldId="428"/>
            <ac:spMk id="21" creationId="{F172E389-1CE5-F767-067C-52DA5809079A}"/>
          </ac:spMkLst>
        </pc:spChg>
        <pc:spChg chg="add mod">
          <ac:chgData name="Pesic, Steve" userId="bf5d4453-7e99-4078-b767-19cb643667ab" providerId="ADAL" clId="{597AB48E-FC4B-4676-BA73-7FDC34DE8746}" dt="2024-04-08T06:31:34.151" v="531" actId="20577"/>
          <ac:spMkLst>
            <pc:docMk/>
            <pc:sldMk cId="543383861" sldId="428"/>
            <ac:spMk id="22" creationId="{FF259DF4-F649-4B97-DFDF-B14267727679}"/>
          </ac:spMkLst>
        </pc:spChg>
        <pc:spChg chg="add mod">
          <ac:chgData name="Pesic, Steve" userId="bf5d4453-7e99-4078-b767-19cb643667ab" providerId="ADAL" clId="{597AB48E-FC4B-4676-BA73-7FDC34DE8746}" dt="2024-04-08T06:33:00.338" v="538" actId="108"/>
          <ac:spMkLst>
            <pc:docMk/>
            <pc:sldMk cId="543383861" sldId="428"/>
            <ac:spMk id="23" creationId="{84B9683E-27E8-F6BD-2375-1CAD29DF495C}"/>
          </ac:spMkLst>
        </pc:spChg>
        <pc:spChg chg="add mod">
          <ac:chgData name="Pesic, Steve" userId="bf5d4453-7e99-4078-b767-19cb643667ab" providerId="ADAL" clId="{597AB48E-FC4B-4676-BA73-7FDC34DE8746}" dt="2024-04-08T06:38:51.420" v="694" actId="1076"/>
          <ac:spMkLst>
            <pc:docMk/>
            <pc:sldMk cId="543383861" sldId="428"/>
            <ac:spMk id="25" creationId="{8A9AB4BB-ED71-CCF9-5137-B2D69E04E390}"/>
          </ac:spMkLst>
        </pc:spChg>
        <pc:picChg chg="add mod">
          <ac:chgData name="Pesic, Steve" userId="bf5d4453-7e99-4078-b767-19cb643667ab" providerId="ADAL" clId="{597AB48E-FC4B-4676-BA73-7FDC34DE8746}" dt="2024-04-08T06:05:42.704" v="30" actId="14100"/>
          <ac:picMkLst>
            <pc:docMk/>
            <pc:sldMk cId="543383861" sldId="428"/>
            <ac:picMk id="4" creationId="{C185B047-B515-E2FC-9055-9CC6E7F0D7FD}"/>
          </ac:picMkLst>
        </pc:picChg>
        <pc:picChg chg="add mod">
          <ac:chgData name="Pesic, Steve" userId="bf5d4453-7e99-4078-b767-19cb643667ab" providerId="ADAL" clId="{597AB48E-FC4B-4676-BA73-7FDC34DE8746}" dt="2024-04-08T06:05:47.230" v="32" actId="1076"/>
          <ac:picMkLst>
            <pc:docMk/>
            <pc:sldMk cId="543383861" sldId="428"/>
            <ac:picMk id="5" creationId="{2B4FDAAC-23E1-3E0A-5C2B-5FC9EDDEF895}"/>
          </ac:picMkLst>
        </pc:picChg>
        <pc:picChg chg="del">
          <ac:chgData name="Pesic, Steve" userId="bf5d4453-7e99-4078-b767-19cb643667ab" providerId="ADAL" clId="{597AB48E-FC4B-4676-BA73-7FDC34DE8746}" dt="2024-04-08T06:02:24.007" v="5" actId="478"/>
          <ac:picMkLst>
            <pc:docMk/>
            <pc:sldMk cId="543383861" sldId="428"/>
            <ac:picMk id="6" creationId="{574CFB38-A45B-6991-A535-3736C7BA79CC}"/>
          </ac:picMkLst>
        </pc:picChg>
        <pc:picChg chg="add mod">
          <ac:chgData name="Pesic, Steve" userId="bf5d4453-7e99-4078-b767-19cb643667ab" providerId="ADAL" clId="{597AB48E-FC4B-4676-BA73-7FDC34DE8746}" dt="2024-04-08T06:05:52.822" v="34" actId="1076"/>
          <ac:picMkLst>
            <pc:docMk/>
            <pc:sldMk cId="543383861" sldId="428"/>
            <ac:picMk id="7" creationId="{2E64BE6C-A96E-62C3-39AF-5FBC56CA420C}"/>
          </ac:picMkLst>
        </pc:picChg>
        <pc:picChg chg="add mod">
          <ac:chgData name="Pesic, Steve" userId="bf5d4453-7e99-4078-b767-19cb643667ab" providerId="ADAL" clId="{597AB48E-FC4B-4676-BA73-7FDC34DE8746}" dt="2024-04-08T06:18:55.071" v="361" actId="14100"/>
          <ac:picMkLst>
            <pc:docMk/>
            <pc:sldMk cId="543383861" sldId="428"/>
            <ac:picMk id="8" creationId="{5903BEBE-52D7-36BA-9744-36B096F549E7}"/>
          </ac:picMkLst>
        </pc:picChg>
        <pc:picChg chg="add mod">
          <ac:chgData name="Pesic, Steve" userId="bf5d4453-7e99-4078-b767-19cb643667ab" providerId="ADAL" clId="{597AB48E-FC4B-4676-BA73-7FDC34DE8746}" dt="2024-04-08T06:18:48.002" v="359" actId="1076"/>
          <ac:picMkLst>
            <pc:docMk/>
            <pc:sldMk cId="543383861" sldId="428"/>
            <ac:picMk id="9" creationId="{D6625CED-F159-2374-5087-0A53D85BA018}"/>
          </ac:picMkLst>
        </pc:picChg>
      </pc:sldChg>
      <pc:sldChg chg="del">
        <pc:chgData name="Pesic, Steve" userId="bf5d4453-7e99-4078-b767-19cb643667ab" providerId="ADAL" clId="{597AB48E-FC4B-4676-BA73-7FDC34DE8746}" dt="2024-04-08T06:08:27.222" v="45" actId="2696"/>
        <pc:sldMkLst>
          <pc:docMk/>
          <pc:sldMk cId="4183781677" sldId="436"/>
        </pc:sldMkLst>
      </pc:sldChg>
      <pc:sldChg chg="del">
        <pc:chgData name="Pesic, Steve" userId="bf5d4453-7e99-4078-b767-19cb643667ab" providerId="ADAL" clId="{597AB48E-FC4B-4676-BA73-7FDC34DE8746}" dt="2024-04-08T06:08:29.889" v="46" actId="2696"/>
        <pc:sldMkLst>
          <pc:docMk/>
          <pc:sldMk cId="2037219466" sldId="437"/>
        </pc:sldMkLst>
      </pc:sldChg>
      <pc:sldChg chg="del">
        <pc:chgData name="Pesic, Steve" userId="bf5d4453-7e99-4078-b767-19cb643667ab" providerId="ADAL" clId="{597AB48E-FC4B-4676-BA73-7FDC34DE8746}" dt="2024-04-08T06:08:33.589" v="47" actId="2696"/>
        <pc:sldMkLst>
          <pc:docMk/>
          <pc:sldMk cId="2897682683" sldId="438"/>
        </pc:sldMkLst>
      </pc:sldChg>
      <pc:sldChg chg="del">
        <pc:chgData name="Pesic, Steve" userId="bf5d4453-7e99-4078-b767-19cb643667ab" providerId="ADAL" clId="{597AB48E-FC4B-4676-BA73-7FDC34DE8746}" dt="2024-04-08T06:08:35.701" v="48" actId="2696"/>
        <pc:sldMkLst>
          <pc:docMk/>
          <pc:sldMk cId="1284565839" sldId="439"/>
        </pc:sldMkLst>
      </pc:sldChg>
      <pc:sldChg chg="del">
        <pc:chgData name="Pesic, Steve" userId="bf5d4453-7e99-4078-b767-19cb643667ab" providerId="ADAL" clId="{597AB48E-FC4B-4676-BA73-7FDC34DE8746}" dt="2024-04-08T06:08:38.341" v="49" actId="2696"/>
        <pc:sldMkLst>
          <pc:docMk/>
          <pc:sldMk cId="4059923917" sldId="440"/>
        </pc:sldMkLst>
      </pc:sldChg>
      <pc:sldChg chg="del">
        <pc:chgData name="Pesic, Steve" userId="bf5d4453-7e99-4078-b767-19cb643667ab" providerId="ADAL" clId="{597AB48E-FC4B-4676-BA73-7FDC34DE8746}" dt="2024-04-08T06:08:43.273" v="51" actId="2696"/>
        <pc:sldMkLst>
          <pc:docMk/>
          <pc:sldMk cId="2999175577" sldId="441"/>
        </pc:sldMkLst>
      </pc:sldChg>
      <pc:sldChg chg="del">
        <pc:chgData name="Pesic, Steve" userId="bf5d4453-7e99-4078-b767-19cb643667ab" providerId="ADAL" clId="{597AB48E-FC4B-4676-BA73-7FDC34DE8746}" dt="2024-04-08T06:08:45.889" v="52" actId="2696"/>
        <pc:sldMkLst>
          <pc:docMk/>
          <pc:sldMk cId="4215633154" sldId="442"/>
        </pc:sldMkLst>
      </pc:sldChg>
      <pc:sldChg chg="del">
        <pc:chgData name="Pesic, Steve" userId="bf5d4453-7e99-4078-b767-19cb643667ab" providerId="ADAL" clId="{597AB48E-FC4B-4676-BA73-7FDC34DE8746}" dt="2024-04-08T06:08:48.570" v="53" actId="2696"/>
        <pc:sldMkLst>
          <pc:docMk/>
          <pc:sldMk cId="3890001693" sldId="444"/>
        </pc:sldMkLst>
      </pc:sldChg>
      <pc:sldChg chg="del">
        <pc:chgData name="Pesic, Steve" userId="bf5d4453-7e99-4078-b767-19cb643667ab" providerId="ADAL" clId="{597AB48E-FC4B-4676-BA73-7FDC34DE8746}" dt="2024-04-08T06:08:52.871" v="54" actId="2696"/>
        <pc:sldMkLst>
          <pc:docMk/>
          <pc:sldMk cId="472057450" sldId="445"/>
        </pc:sldMkLst>
      </pc:sldChg>
      <pc:sldChg chg="del">
        <pc:chgData name="Pesic, Steve" userId="bf5d4453-7e99-4078-b767-19cb643667ab" providerId="ADAL" clId="{597AB48E-FC4B-4676-BA73-7FDC34DE8746}" dt="2024-04-08T06:09:00.378" v="56" actId="2696"/>
        <pc:sldMkLst>
          <pc:docMk/>
          <pc:sldMk cId="3240712688" sldId="446"/>
        </pc:sldMkLst>
      </pc:sldChg>
      <pc:sldChg chg="addSp delSp modSp add mod">
        <pc:chgData name="Pesic, Steve" userId="bf5d4453-7e99-4078-b767-19cb643667ab" providerId="ADAL" clId="{597AB48E-FC4B-4676-BA73-7FDC34DE8746}" dt="2024-04-08T06:38:39.487" v="692" actId="1076"/>
        <pc:sldMkLst>
          <pc:docMk/>
          <pc:sldMk cId="4018007540" sldId="447"/>
        </pc:sldMkLst>
        <pc:spChg chg="mod">
          <ac:chgData name="Pesic, Steve" userId="bf5d4453-7e99-4078-b767-19cb643667ab" providerId="ADAL" clId="{597AB48E-FC4B-4676-BA73-7FDC34DE8746}" dt="2024-04-08T06:19:13.268" v="362" actId="1076"/>
          <ac:spMkLst>
            <pc:docMk/>
            <pc:sldMk cId="4018007540" sldId="447"/>
            <ac:spMk id="2" creationId="{C11D37AA-0834-E2B4-2EC4-E57E36B2B7D3}"/>
          </ac:spMkLst>
        </pc:spChg>
        <pc:spChg chg="add del mod">
          <ac:chgData name="Pesic, Steve" userId="bf5d4453-7e99-4078-b767-19cb643667ab" providerId="ADAL" clId="{597AB48E-FC4B-4676-BA73-7FDC34DE8746}" dt="2024-04-08T06:04:32.723" v="23" actId="478"/>
          <ac:spMkLst>
            <pc:docMk/>
            <pc:sldMk cId="4018007540" sldId="447"/>
            <ac:spMk id="3" creationId="{E6A9BA58-6CDB-0352-15B2-0E6AF67FE4D5}"/>
          </ac:spMkLst>
        </pc:spChg>
        <pc:spChg chg="add mod">
          <ac:chgData name="Pesic, Steve" userId="bf5d4453-7e99-4078-b767-19cb643667ab" providerId="ADAL" clId="{597AB48E-FC4B-4676-BA73-7FDC34DE8746}" dt="2024-04-08T06:37:29.552" v="639" actId="1076"/>
          <ac:spMkLst>
            <pc:docMk/>
            <pc:sldMk cId="4018007540" sldId="447"/>
            <ac:spMk id="13" creationId="{57FD2BBE-A792-A84E-AAE2-B83F75CF7630}"/>
          </ac:spMkLst>
        </pc:spChg>
        <pc:spChg chg="add mod">
          <ac:chgData name="Pesic, Steve" userId="bf5d4453-7e99-4078-b767-19cb643667ab" providerId="ADAL" clId="{597AB48E-FC4B-4676-BA73-7FDC34DE8746}" dt="2024-04-08T06:37:11.883" v="635" actId="1076"/>
          <ac:spMkLst>
            <pc:docMk/>
            <pc:sldMk cId="4018007540" sldId="447"/>
            <ac:spMk id="14" creationId="{63AB562B-BCA9-0865-EE47-D5EF8190A2B5}"/>
          </ac:spMkLst>
        </pc:spChg>
        <pc:spChg chg="add mod">
          <ac:chgData name="Pesic, Steve" userId="bf5d4453-7e99-4078-b767-19cb643667ab" providerId="ADAL" clId="{597AB48E-FC4B-4676-BA73-7FDC34DE8746}" dt="2024-04-08T06:37:03.908" v="633" actId="1076"/>
          <ac:spMkLst>
            <pc:docMk/>
            <pc:sldMk cId="4018007540" sldId="447"/>
            <ac:spMk id="15" creationId="{A55878C0-8D30-2BB8-D06B-A348FEFEFE2D}"/>
          </ac:spMkLst>
        </pc:spChg>
        <pc:spChg chg="add mod">
          <ac:chgData name="Pesic, Steve" userId="bf5d4453-7e99-4078-b767-19cb643667ab" providerId="ADAL" clId="{597AB48E-FC4B-4676-BA73-7FDC34DE8746}" dt="2024-04-08T06:36:45.349" v="630" actId="1076"/>
          <ac:spMkLst>
            <pc:docMk/>
            <pc:sldMk cId="4018007540" sldId="447"/>
            <ac:spMk id="16" creationId="{8FC735FA-F294-BF65-023F-61C743BB8F53}"/>
          </ac:spMkLst>
        </pc:spChg>
        <pc:spChg chg="add mod">
          <ac:chgData name="Pesic, Steve" userId="bf5d4453-7e99-4078-b767-19cb643667ab" providerId="ADAL" clId="{597AB48E-FC4B-4676-BA73-7FDC34DE8746}" dt="2024-04-08T06:19:16.731" v="363"/>
          <ac:spMkLst>
            <pc:docMk/>
            <pc:sldMk cId="4018007540" sldId="447"/>
            <ac:spMk id="17" creationId="{9EC0AE3D-601C-A54E-D543-9F8254F606BC}"/>
          </ac:spMkLst>
        </pc:spChg>
        <pc:spChg chg="add mod">
          <ac:chgData name="Pesic, Steve" userId="bf5d4453-7e99-4078-b767-19cb643667ab" providerId="ADAL" clId="{597AB48E-FC4B-4676-BA73-7FDC34DE8746}" dt="2024-04-08T06:19:27.410" v="364"/>
          <ac:spMkLst>
            <pc:docMk/>
            <pc:sldMk cId="4018007540" sldId="447"/>
            <ac:spMk id="18" creationId="{B1A5DD9A-E631-58A8-1E8B-070EFCB9118F}"/>
          </ac:spMkLst>
        </pc:spChg>
        <pc:spChg chg="add del">
          <ac:chgData name="Pesic, Steve" userId="bf5d4453-7e99-4078-b767-19cb643667ab" providerId="ADAL" clId="{597AB48E-FC4B-4676-BA73-7FDC34DE8746}" dt="2024-04-08T06:33:13.802" v="540" actId="22"/>
          <ac:spMkLst>
            <pc:docMk/>
            <pc:sldMk cId="4018007540" sldId="447"/>
            <ac:spMk id="20" creationId="{E53AD337-A292-456A-DEA0-3E72308EBBC5}"/>
          </ac:spMkLst>
        </pc:spChg>
        <pc:spChg chg="add mod">
          <ac:chgData name="Pesic, Steve" userId="bf5d4453-7e99-4078-b767-19cb643667ab" providerId="ADAL" clId="{597AB48E-FC4B-4676-BA73-7FDC34DE8746}" dt="2024-04-08T06:37:57.242" v="690" actId="20577"/>
          <ac:spMkLst>
            <pc:docMk/>
            <pc:sldMk cId="4018007540" sldId="447"/>
            <ac:spMk id="21" creationId="{0BF3D75E-BA10-9C12-C432-AF4ACB53EC1E}"/>
          </ac:spMkLst>
        </pc:spChg>
        <pc:spChg chg="add mod">
          <ac:chgData name="Pesic, Steve" userId="bf5d4453-7e99-4078-b767-19cb643667ab" providerId="ADAL" clId="{597AB48E-FC4B-4676-BA73-7FDC34DE8746}" dt="2024-04-08T06:37:17.952" v="637" actId="1076"/>
          <ac:spMkLst>
            <pc:docMk/>
            <pc:sldMk cId="4018007540" sldId="447"/>
            <ac:spMk id="22" creationId="{02B92C63-9C03-CE18-B114-997ED1A961A4}"/>
          </ac:spMkLst>
        </pc:spChg>
        <pc:spChg chg="add mod">
          <ac:chgData name="Pesic, Steve" userId="bf5d4453-7e99-4078-b767-19cb643667ab" providerId="ADAL" clId="{597AB48E-FC4B-4676-BA73-7FDC34DE8746}" dt="2024-04-08T06:37:21.583" v="638" actId="1076"/>
          <ac:spMkLst>
            <pc:docMk/>
            <pc:sldMk cId="4018007540" sldId="447"/>
            <ac:spMk id="23" creationId="{9B2AEDFD-C633-C5E6-FE98-6728537688D7}"/>
          </ac:spMkLst>
        </pc:spChg>
        <pc:spChg chg="add mod">
          <ac:chgData name="Pesic, Steve" userId="bf5d4453-7e99-4078-b767-19cb643667ab" providerId="ADAL" clId="{597AB48E-FC4B-4676-BA73-7FDC34DE8746}" dt="2024-04-08T06:36:55.601" v="632" actId="1076"/>
          <ac:spMkLst>
            <pc:docMk/>
            <pc:sldMk cId="4018007540" sldId="447"/>
            <ac:spMk id="24" creationId="{E5CB2180-9EF7-61E5-553B-0B02137A71B2}"/>
          </ac:spMkLst>
        </pc:spChg>
        <pc:spChg chg="add mod">
          <ac:chgData name="Pesic, Steve" userId="bf5d4453-7e99-4078-b767-19cb643667ab" providerId="ADAL" clId="{597AB48E-FC4B-4676-BA73-7FDC34DE8746}" dt="2024-04-08T06:38:39.487" v="692" actId="1076"/>
          <ac:spMkLst>
            <pc:docMk/>
            <pc:sldMk cId="4018007540" sldId="447"/>
            <ac:spMk id="26" creationId="{A349EE91-01C3-6EC2-06F3-7C53EBF36B1F}"/>
          </ac:spMkLst>
        </pc:spChg>
        <pc:picChg chg="del">
          <ac:chgData name="Pesic, Steve" userId="bf5d4453-7e99-4078-b767-19cb643667ab" providerId="ADAL" clId="{597AB48E-FC4B-4676-BA73-7FDC34DE8746}" dt="2024-04-08T06:03:58.940" v="21" actId="478"/>
          <ac:picMkLst>
            <pc:docMk/>
            <pc:sldMk cId="4018007540" sldId="447"/>
            <ac:picMk id="4" creationId="{375BB857-6401-3B1A-6E2A-40B1200FA378}"/>
          </ac:picMkLst>
        </pc:picChg>
        <pc:picChg chg="del">
          <ac:chgData name="Pesic, Steve" userId="bf5d4453-7e99-4078-b767-19cb643667ab" providerId="ADAL" clId="{597AB48E-FC4B-4676-BA73-7FDC34DE8746}" dt="2024-04-08T06:03:57.027" v="20" actId="478"/>
          <ac:picMkLst>
            <pc:docMk/>
            <pc:sldMk cId="4018007540" sldId="447"/>
            <ac:picMk id="5" creationId="{B9D9BCB9-C69B-21ED-4374-E1D19F036BF0}"/>
          </ac:picMkLst>
        </pc:picChg>
        <pc:picChg chg="add mod">
          <ac:chgData name="Pesic, Steve" userId="bf5d4453-7e99-4078-b767-19cb643667ab" providerId="ADAL" clId="{597AB48E-FC4B-4676-BA73-7FDC34DE8746}" dt="2024-04-08T06:37:32.605" v="640" actId="1076"/>
          <ac:picMkLst>
            <pc:docMk/>
            <pc:sldMk cId="4018007540" sldId="447"/>
            <ac:picMk id="6" creationId="{885D3CF0-38AE-9AF2-A62B-EB3CA6DBD8D1}"/>
          </ac:picMkLst>
        </pc:picChg>
        <pc:picChg chg="del">
          <ac:chgData name="Pesic, Steve" userId="bf5d4453-7e99-4078-b767-19cb643667ab" providerId="ADAL" clId="{597AB48E-FC4B-4676-BA73-7FDC34DE8746}" dt="2024-04-08T06:03:56.422" v="19" actId="478"/>
          <ac:picMkLst>
            <pc:docMk/>
            <pc:sldMk cId="4018007540" sldId="447"/>
            <ac:picMk id="7" creationId="{50AC6C00-9FB4-EEBC-E36A-DAF58A206F03}"/>
          </ac:picMkLst>
        </pc:picChg>
        <pc:picChg chg="del">
          <ac:chgData name="Pesic, Steve" userId="bf5d4453-7e99-4078-b767-19cb643667ab" providerId="ADAL" clId="{597AB48E-FC4B-4676-BA73-7FDC34DE8746}" dt="2024-04-08T06:03:55.874" v="18" actId="478"/>
          <ac:picMkLst>
            <pc:docMk/>
            <pc:sldMk cId="4018007540" sldId="447"/>
            <ac:picMk id="8" creationId="{1A69CA38-B5D0-8C7E-50C3-8CEA86B2DDA7}"/>
          </ac:picMkLst>
        </pc:picChg>
        <pc:picChg chg="del">
          <ac:chgData name="Pesic, Steve" userId="bf5d4453-7e99-4078-b767-19cb643667ab" providerId="ADAL" clId="{597AB48E-FC4B-4676-BA73-7FDC34DE8746}" dt="2024-04-08T06:03:55.106" v="17" actId="478"/>
          <ac:picMkLst>
            <pc:docMk/>
            <pc:sldMk cId="4018007540" sldId="447"/>
            <ac:picMk id="9" creationId="{689B6CA3-DBF4-4728-88F0-100C98BC6888}"/>
          </ac:picMkLst>
        </pc:picChg>
        <pc:picChg chg="add mod">
          <ac:chgData name="Pesic, Steve" userId="bf5d4453-7e99-4078-b767-19cb643667ab" providerId="ADAL" clId="{597AB48E-FC4B-4676-BA73-7FDC34DE8746}" dt="2024-04-08T06:37:06.370" v="634" actId="1076"/>
          <ac:picMkLst>
            <pc:docMk/>
            <pc:sldMk cId="4018007540" sldId="447"/>
            <ac:picMk id="10" creationId="{FC300D2F-47B0-626A-56A4-CDCC4CD8895F}"/>
          </ac:picMkLst>
        </pc:picChg>
        <pc:picChg chg="add mod">
          <ac:chgData name="Pesic, Steve" userId="bf5d4453-7e99-4078-b767-19cb643667ab" providerId="ADAL" clId="{597AB48E-FC4B-4676-BA73-7FDC34DE8746}" dt="2024-04-08T06:37:14.877" v="636" actId="1076"/>
          <ac:picMkLst>
            <pc:docMk/>
            <pc:sldMk cId="4018007540" sldId="447"/>
            <ac:picMk id="11" creationId="{FB66733E-FBC3-EB9D-F2CF-9EA8B6183BEF}"/>
          </ac:picMkLst>
        </pc:picChg>
        <pc:picChg chg="add mod">
          <ac:chgData name="Pesic, Steve" userId="bf5d4453-7e99-4078-b767-19cb643667ab" providerId="ADAL" clId="{597AB48E-FC4B-4676-BA73-7FDC34DE8746}" dt="2024-04-08T06:36:50.732" v="631" actId="1076"/>
          <ac:picMkLst>
            <pc:docMk/>
            <pc:sldMk cId="4018007540" sldId="447"/>
            <ac:picMk id="12" creationId="{9F476D13-ED49-6A49-C28D-72F996E7A175}"/>
          </ac:picMkLst>
        </pc:picChg>
      </pc:sldChg>
    </pc:docChg>
  </pc:docChgLst>
  <pc:docChgLst>
    <pc:chgData name="Brooks, Prue" userId="0c26501c-1b0c-4149-89fd-67f0c8c31f06" providerId="ADAL" clId="{0A97C636-0330-4A7B-B6DE-3F0ACD110771}"/>
    <pc:docChg chg="addSld delSld modSld">
      <pc:chgData name="Brooks, Prue" userId="0c26501c-1b0c-4149-89fd-67f0c8c31f06" providerId="ADAL" clId="{0A97C636-0330-4A7B-B6DE-3F0ACD110771}" dt="2024-04-11T05:51:25.431" v="1" actId="47"/>
      <pc:docMkLst>
        <pc:docMk/>
      </pc:docMkLst>
      <pc:sldChg chg="add del">
        <pc:chgData name="Brooks, Prue" userId="0c26501c-1b0c-4149-89fd-67f0c8c31f06" providerId="ADAL" clId="{0A97C636-0330-4A7B-B6DE-3F0ACD110771}" dt="2024-04-11T05:51:25.431" v="1" actId="47"/>
        <pc:sldMkLst>
          <pc:docMk/>
          <pc:sldMk cId="4221200554" sldId="4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CBBA0-BB52-0745-A2D4-D4D48396A5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F7454-8B64-5941-A56A-DCE6A27673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3AAF0-3DA2-8543-A250-867252621E9A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D820F-7AD0-0549-A057-B92F8D1259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504F4-DCFA-E045-867D-44B76D687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82FA-B25B-AB4F-90DE-EE2C7F68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427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ADA1A-E6E4-5A44-9F89-B9504EEDEBA1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BC60-0FC8-B748-AAB3-5B1F537E1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72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F7E42-7AF3-6E78-3D6F-14C826AF4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A705C-199E-EDF1-ADB4-9BDC14061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8A08D-146A-DD8B-2F0A-92EC49FE1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BACD5-157B-96C2-6AAF-E7D548D21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BC60-0FC8-B748-AAB3-5B1F537E175B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A9E7A-6B10-40B8-6757-F9FF331A33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8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2EFEA-B1A9-9400-4D57-EA4EEBDE3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04009-96E1-C4BA-AE2C-7DA660636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4A3EA-CD36-E017-27C6-09D065911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955A5-C224-E224-9CAD-F2AC7EDB0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BBC60-0FC8-B748-AAB3-5B1F537E175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E2C18-9B88-50B5-7281-9AC65CA6A7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9881" y="1421027"/>
            <a:ext cx="5857104" cy="2255968"/>
          </a:xfrm>
        </p:spPr>
        <p:txBody>
          <a:bodyPr anchor="b"/>
          <a:lstStyle>
            <a:lvl1pPr algn="l">
              <a:defRPr sz="54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Topic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519881" y="3855340"/>
            <a:ext cx="5857104" cy="1950154"/>
          </a:xfrm>
        </p:spPr>
        <p:txBody>
          <a:bodyPr anchor="t"/>
          <a:lstStyle>
            <a:lvl1pPr marL="0" indent="0" algn="l">
              <a:buNone/>
              <a:defRPr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 l="-2000" t="-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9881" y="1421027"/>
            <a:ext cx="5857104" cy="2255968"/>
          </a:xfrm>
        </p:spPr>
        <p:txBody>
          <a:bodyPr anchor="b"/>
          <a:lstStyle>
            <a:lvl1pPr algn="l">
              <a:defRPr sz="54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Topic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519881" y="3855340"/>
            <a:ext cx="5857104" cy="1950154"/>
          </a:xfrm>
        </p:spPr>
        <p:txBody>
          <a:bodyPr anchor="t"/>
          <a:lstStyle>
            <a:lvl1pPr marL="0" indent="0" algn="l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Presenter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77108"/>
            <a:ext cx="10017138" cy="72683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17138" cy="34163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025DD7-56FC-EB46-9267-DAF0ADF1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77108"/>
            <a:ext cx="10017138" cy="72683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 baseline="0">
                <a:solidFill>
                  <a:srgbClr val="00578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285271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285270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8" y="3285269"/>
            <a:ext cx="325249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rgbClr val="90B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rgbClr val="90B6A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E84D839-9E8A-2746-82A3-8FC17675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77108"/>
            <a:ext cx="10017138" cy="72683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B5B390-5423-FE4E-8722-07DE0E38911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11111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 baseline="0">
                <a:solidFill>
                  <a:srgbClr val="00578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28B070-B859-894F-9C3B-4BAA7DDD0D94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879539" y="2603502"/>
            <a:ext cx="3292541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 baseline="0">
                <a:solidFill>
                  <a:srgbClr val="00578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420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9F53-5EB7-3348-5714-27ADDB73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226"/>
            <a:ext cx="10515600" cy="66357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977427-1E89-EBC7-3A90-F19184491536}"/>
              </a:ext>
            </a:extLst>
          </p:cNvPr>
          <p:cNvCxnSpPr/>
          <p:nvPr userDrawn="1"/>
        </p:nvCxnSpPr>
        <p:spPr>
          <a:xfrm>
            <a:off x="911225" y="6127750"/>
            <a:ext cx="1040606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8794D-75D8-B259-F5D1-F536BBFD4E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1225" y="1797050"/>
            <a:ext cx="5005388" cy="3803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/>
            </a:lvl1pPr>
            <a:lvl2pPr marL="216000" indent="-216000">
              <a:spcBef>
                <a:spcPts val="600"/>
              </a:spcBef>
              <a:defRPr sz="2000"/>
            </a:lvl2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1A5EF63-765C-C2D4-428A-6755D9DCE8C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48412" y="1797050"/>
            <a:ext cx="5005388" cy="3803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/>
            </a:lvl1pPr>
            <a:lvl2pPr marL="216000" indent="-216000">
              <a:spcBef>
                <a:spcPts val="600"/>
              </a:spcBef>
              <a:defRPr sz="2000"/>
            </a:lvl2pPr>
          </a:lstStyle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6454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2000" t="-3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1579149"/>
            <a:ext cx="1022561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513682"/>
            <a:ext cx="10225619" cy="3664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0" r:id="rId3"/>
    <p:sldLayoutId id="2147483652" r:id="rId4"/>
    <p:sldLayoutId id="2147483669" r:id="rId5"/>
    <p:sldLayoutId id="2147483674" r:id="rId6"/>
    <p:sldLayoutId id="2147483688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005780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5780"/>
        </a:buClr>
        <a:buSzPct val="80000"/>
        <a:buFont typeface="Wingdings 3" charset="2"/>
        <a:buChar char=""/>
        <a:defRPr sz="1800" b="0" i="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005780"/>
        </a:buClr>
        <a:buSzPct val="80000"/>
        <a:buFont typeface="Wingdings 3" charset="2"/>
        <a:buChar char=""/>
        <a:defRPr sz="1600" b="0" i="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5780"/>
        </a:buClr>
        <a:buSzPct val="80000"/>
        <a:buFont typeface="Wingdings 3" charset="2"/>
        <a:buChar char=""/>
        <a:defRPr sz="1400" b="0" i="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5780"/>
        </a:buClr>
        <a:buSzPct val="80000"/>
        <a:buFont typeface="Wingdings 3" charset="2"/>
        <a:buChar char=""/>
        <a:defRPr sz="1200" b="0" i="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005780"/>
        </a:buClr>
        <a:buSzPct val="80000"/>
        <a:buFont typeface="Wingdings 3" charset="2"/>
        <a:buChar char=""/>
        <a:defRPr sz="1200" b="0" i="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rating.gov.au/industry-information/products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8AA7C-5BAE-98BE-EE39-A5A1F00B6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021B-DE6B-F4ED-4348-28901F5D40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225" y="713415"/>
            <a:ext cx="10017125" cy="727075"/>
          </a:xfrm>
        </p:spPr>
        <p:txBody>
          <a:bodyPr/>
          <a:lstStyle/>
          <a:p>
            <a:r>
              <a:rPr lang="en-AU" dirty="0"/>
              <a:t>Displaying the Energy Rating Label</a:t>
            </a:r>
            <a:br>
              <a:rPr lang="en-AU" dirty="0"/>
            </a:br>
            <a:br>
              <a:rPr lang="en-AU" sz="1400" dirty="0"/>
            </a:br>
            <a:br>
              <a:rPr lang="en-AU" sz="1400" dirty="0"/>
            </a:br>
            <a:r>
              <a:rPr lang="en-AU" sz="1400" b="0" dirty="0"/>
              <a:t>This guide supports the correct display of Energy Rating Labels when supplying, or offering to supply, the following products in Australian retail stores.</a:t>
            </a:r>
            <a:endParaRPr lang="en-AU" dirty="0"/>
          </a:p>
        </p:txBody>
      </p:sp>
      <p:grpSp>
        <p:nvGrpSpPr>
          <p:cNvPr id="30" name="Group 29" descr="How to display an Energy Rating Label on a regulated clothes dryer and clothes washer. This includes image of clothes dryer and clothes washers.">
            <a:extLst>
              <a:ext uri="{FF2B5EF4-FFF2-40B4-BE49-F238E27FC236}">
                <a16:creationId xmlns:a16="http://schemas.microsoft.com/office/drawing/2014/main" id="{44DE6BDE-843E-FF4D-D5A3-F69C7A3AA601}"/>
              </a:ext>
            </a:extLst>
          </p:cNvPr>
          <p:cNvGrpSpPr/>
          <p:nvPr/>
        </p:nvGrpSpPr>
        <p:grpSpPr>
          <a:xfrm>
            <a:off x="504828" y="1937638"/>
            <a:ext cx="3380768" cy="4132569"/>
            <a:chOff x="657225" y="1937638"/>
            <a:chExt cx="3380768" cy="41325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4D330E-D822-DAE7-FDEE-911AC089E61D}"/>
                </a:ext>
              </a:extLst>
            </p:cNvPr>
            <p:cNvSpPr txBox="1">
              <a:spLocks/>
            </p:cNvSpPr>
            <p:nvPr/>
          </p:nvSpPr>
          <p:spPr>
            <a:xfrm>
              <a:off x="657225" y="4772416"/>
              <a:ext cx="3380768" cy="1297791"/>
            </a:xfrm>
            <a:prstGeom prst="rect">
              <a:avLst/>
            </a:prstGeom>
            <a:noFill/>
            <a:ln w="19050">
              <a:solidFill>
                <a:srgbClr val="96406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Upper front of the product facing the consumer or packaging preferred. Lower front is also OK. </a:t>
              </a:r>
            </a:p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May be fixed to top but ensure not to obscure it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9B48050-E922-827F-B913-A05D32251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230" y="2327329"/>
              <a:ext cx="1746250" cy="2393950"/>
            </a:xfrm>
            <a:prstGeom prst="rect">
              <a:avLst/>
            </a:prstGeom>
            <a:noFill/>
            <a:ln w="19050">
              <a:solidFill>
                <a:srgbClr val="964066"/>
              </a:solidFill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BCFC7E-EE9C-5320-C05A-8EF9A829D781}"/>
                </a:ext>
              </a:extLst>
            </p:cNvPr>
            <p:cNvSpPr txBox="1">
              <a:spLocks/>
            </p:cNvSpPr>
            <p:nvPr/>
          </p:nvSpPr>
          <p:spPr>
            <a:xfrm>
              <a:off x="2291207" y="1937638"/>
              <a:ext cx="1746786" cy="338554"/>
            </a:xfrm>
            <a:prstGeom prst="rect">
              <a:avLst/>
            </a:prstGeom>
            <a:noFill/>
            <a:ln w="19050">
              <a:solidFill>
                <a:srgbClr val="964066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A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Clothes Washers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185B047-B515-E2FC-9055-9CC6E7F0D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225" y="2335911"/>
              <a:ext cx="1557724" cy="2076965"/>
            </a:xfrm>
            <a:prstGeom prst="rect">
              <a:avLst/>
            </a:prstGeom>
            <a:ln w="19050">
              <a:solidFill>
                <a:srgbClr val="964066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D2D136-C55A-0FA6-73D1-4A99DE521AAB}"/>
                </a:ext>
              </a:extLst>
            </p:cNvPr>
            <p:cNvSpPr txBox="1">
              <a:spLocks/>
            </p:cNvSpPr>
            <p:nvPr/>
          </p:nvSpPr>
          <p:spPr>
            <a:xfrm>
              <a:off x="657225" y="1937638"/>
              <a:ext cx="1544324" cy="338554"/>
            </a:xfrm>
            <a:prstGeom prst="rect">
              <a:avLst/>
            </a:prstGeom>
            <a:noFill/>
            <a:ln w="19050">
              <a:solidFill>
                <a:srgbClr val="964066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A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Clothes dryers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 descr="How to display an Energy Rating Label on a regulated fridge. This includes image of fridge.">
            <a:extLst>
              <a:ext uri="{FF2B5EF4-FFF2-40B4-BE49-F238E27FC236}">
                <a16:creationId xmlns:a16="http://schemas.microsoft.com/office/drawing/2014/main" id="{B2A16B7B-C428-10B2-506E-01CB561A0070}"/>
              </a:ext>
            </a:extLst>
          </p:cNvPr>
          <p:cNvGrpSpPr/>
          <p:nvPr/>
        </p:nvGrpSpPr>
        <p:grpSpPr>
          <a:xfrm>
            <a:off x="4313133" y="1937638"/>
            <a:ext cx="1940145" cy="4444127"/>
            <a:chOff x="4808997" y="1943126"/>
            <a:chExt cx="1940145" cy="44441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259DF4-F649-4B97-DFDF-B14267727679}"/>
                </a:ext>
              </a:extLst>
            </p:cNvPr>
            <p:cNvSpPr txBox="1"/>
            <p:nvPr/>
          </p:nvSpPr>
          <p:spPr>
            <a:xfrm>
              <a:off x="4808997" y="5002258"/>
              <a:ext cx="1940145" cy="1384995"/>
            </a:xfrm>
            <a:prstGeom prst="rect">
              <a:avLst/>
            </a:prstGeom>
            <a:noFill/>
            <a:ln w="19050">
              <a:solidFill>
                <a:srgbClr val="00578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Front of product or packaging facing the consumer at the top of any display panel on the refrigerator.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64BE6C-A96E-62C3-39AF-5FBC56CA4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8997" y="2322125"/>
              <a:ext cx="1574259" cy="2559247"/>
            </a:xfrm>
            <a:prstGeom prst="rect">
              <a:avLst/>
            </a:prstGeom>
            <a:ln w="19050">
              <a:solidFill>
                <a:srgbClr val="005780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EF889B-D15A-17C3-C4A4-04EC18E88896}"/>
                </a:ext>
              </a:extLst>
            </p:cNvPr>
            <p:cNvSpPr txBox="1"/>
            <p:nvPr/>
          </p:nvSpPr>
          <p:spPr>
            <a:xfrm>
              <a:off x="4808997" y="1943126"/>
              <a:ext cx="1574259" cy="338554"/>
            </a:xfrm>
            <a:prstGeom prst="rect">
              <a:avLst/>
            </a:prstGeom>
            <a:noFill/>
            <a:ln w="19050">
              <a:solidFill>
                <a:srgbClr val="005780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l"/>
              <a:r>
                <a:rPr lang="en-AU" sz="1600" b="1" dirty="0">
                  <a:solidFill>
                    <a:srgbClr val="46464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Refrigerators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 descr="How to display an Energy Rating Label on a regulated freezer. This includes image of freezer.">
            <a:extLst>
              <a:ext uri="{FF2B5EF4-FFF2-40B4-BE49-F238E27FC236}">
                <a16:creationId xmlns:a16="http://schemas.microsoft.com/office/drawing/2014/main" id="{9F027AF5-01E1-0640-6C52-77897B725E3D}"/>
              </a:ext>
            </a:extLst>
          </p:cNvPr>
          <p:cNvGrpSpPr/>
          <p:nvPr/>
        </p:nvGrpSpPr>
        <p:grpSpPr>
          <a:xfrm>
            <a:off x="6680815" y="1937638"/>
            <a:ext cx="1804000" cy="3262742"/>
            <a:chOff x="7186704" y="1943126"/>
            <a:chExt cx="1804000" cy="326274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72E389-1CE5-F767-067C-52DA5809079A}"/>
                </a:ext>
              </a:extLst>
            </p:cNvPr>
            <p:cNvSpPr txBox="1"/>
            <p:nvPr/>
          </p:nvSpPr>
          <p:spPr>
            <a:xfrm>
              <a:off x="7189773" y="3908077"/>
              <a:ext cx="1800931" cy="1297791"/>
            </a:xfrm>
            <a:prstGeom prst="rect">
              <a:avLst/>
            </a:prstGeom>
            <a:noFill/>
            <a:ln w="19050">
              <a:solidFill>
                <a:srgbClr val="5C634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Front of product or packaging.</a:t>
              </a:r>
            </a:p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May be fixed to top but ensure not to obscure it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03BEBE-52D7-36BA-9744-36B096F54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6704" y="2322125"/>
              <a:ext cx="1804000" cy="1457275"/>
            </a:xfrm>
            <a:prstGeom prst="rect">
              <a:avLst/>
            </a:prstGeom>
            <a:ln w="19050">
              <a:solidFill>
                <a:srgbClr val="5C634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CADB76-FD0F-FD27-132A-54F851F20AC6}"/>
                </a:ext>
              </a:extLst>
            </p:cNvPr>
            <p:cNvSpPr txBox="1"/>
            <p:nvPr/>
          </p:nvSpPr>
          <p:spPr>
            <a:xfrm>
              <a:off x="7186704" y="1943126"/>
              <a:ext cx="1804000" cy="338554"/>
            </a:xfrm>
            <a:prstGeom prst="rect">
              <a:avLst/>
            </a:prstGeom>
            <a:noFill/>
            <a:ln w="19050">
              <a:solidFill>
                <a:srgbClr val="5C6341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AU" sz="1600" b="1" dirty="0">
                  <a:solidFill>
                    <a:srgbClr val="46464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Freezers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 descr="How to display an Energy Rating Label on a regulated dishwasher. This includes image of dishwasher.">
            <a:extLst>
              <a:ext uri="{FF2B5EF4-FFF2-40B4-BE49-F238E27FC236}">
                <a16:creationId xmlns:a16="http://schemas.microsoft.com/office/drawing/2014/main" id="{88CD7DA5-30DC-8858-608F-1A729D7018DD}"/>
              </a:ext>
            </a:extLst>
          </p:cNvPr>
          <p:cNvGrpSpPr/>
          <p:nvPr/>
        </p:nvGrpSpPr>
        <p:grpSpPr>
          <a:xfrm>
            <a:off x="8915420" y="1937638"/>
            <a:ext cx="2771751" cy="4596380"/>
            <a:chOff x="9757195" y="1933588"/>
            <a:chExt cx="2771751" cy="45963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F3D75E-BA10-9C12-C432-AF4ACB53EC1E}"/>
                </a:ext>
              </a:extLst>
            </p:cNvPr>
            <p:cNvSpPr txBox="1"/>
            <p:nvPr/>
          </p:nvSpPr>
          <p:spPr>
            <a:xfrm>
              <a:off x="9757195" y="4585846"/>
              <a:ext cx="2771751" cy="1944122"/>
            </a:xfrm>
            <a:prstGeom prst="rect">
              <a:avLst/>
            </a:prstGeom>
            <a:noFill/>
            <a:ln w="19050">
              <a:solidFill>
                <a:srgbClr val="BDBD22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Front of product or packaging facing the consumer at the top of any display panel on the dishwasher. </a:t>
              </a:r>
            </a:p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If the </a:t>
              </a:r>
              <a:r>
                <a:rPr lang="en-A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product is outside </a:t>
              </a: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its packaging and has more than one opening/draw an ERL must be on each opening.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5D3CF0-38AE-9AF2-A62B-EB3CA6DBD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57576" y="2335911"/>
              <a:ext cx="1777199" cy="210483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FD2BBE-A792-A84E-AAE2-B83F75CF7630}"/>
                </a:ext>
              </a:extLst>
            </p:cNvPr>
            <p:cNvSpPr txBox="1"/>
            <p:nvPr/>
          </p:nvSpPr>
          <p:spPr>
            <a:xfrm>
              <a:off x="9757196" y="1933588"/>
              <a:ext cx="1746786" cy="338554"/>
            </a:xfrm>
            <a:prstGeom prst="rect">
              <a:avLst/>
            </a:prstGeom>
            <a:noFill/>
            <a:ln w="19050">
              <a:solidFill>
                <a:srgbClr val="BDBD22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l"/>
              <a:r>
                <a:rPr lang="en-AU" sz="1600" b="1" i="0" dirty="0">
                  <a:solidFill>
                    <a:srgbClr val="464646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Dishwashers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65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AFAA2-E1C7-4D12-4C6C-3B060E21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C199CA9-9A51-4184-FE39-A03D2DBBA5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0919" y="271437"/>
            <a:ext cx="914348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578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Detailed information for each appliance is available at </a:t>
            </a: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00578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www.energyrating.gov.au/industry-information/products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00578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19" name="Group 18" descr="How to display an Energy Rating Label on a regulated swimming pool pumps. This includes image of swimming pool pumps.">
            <a:extLst>
              <a:ext uri="{FF2B5EF4-FFF2-40B4-BE49-F238E27FC236}">
                <a16:creationId xmlns:a16="http://schemas.microsoft.com/office/drawing/2014/main" id="{AC19E9FC-CE77-FB53-D38E-F5673A383B00}"/>
              </a:ext>
            </a:extLst>
          </p:cNvPr>
          <p:cNvGrpSpPr/>
          <p:nvPr/>
        </p:nvGrpSpPr>
        <p:grpSpPr>
          <a:xfrm>
            <a:off x="418405" y="1723616"/>
            <a:ext cx="3437416" cy="2926049"/>
            <a:chOff x="647005" y="1723616"/>
            <a:chExt cx="3437416" cy="29260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B9683E-27E8-F6BD-2375-1CAD29DF495C}"/>
                </a:ext>
              </a:extLst>
            </p:cNvPr>
            <p:cNvSpPr txBox="1"/>
            <p:nvPr/>
          </p:nvSpPr>
          <p:spPr>
            <a:xfrm>
              <a:off x="699973" y="3567317"/>
              <a:ext cx="3384448" cy="1082348"/>
            </a:xfrm>
            <a:prstGeom prst="rect">
              <a:avLst/>
            </a:prstGeom>
            <a:noFill/>
            <a:ln w="19050">
              <a:solidFill>
                <a:srgbClr val="00578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Front of product or packaging.</a:t>
              </a:r>
            </a:p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label must be attached in a way that discourages removal of the label in store.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66733E-FBC3-EB9D-F2CF-9EA8B6183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5789" y="2382608"/>
              <a:ext cx="1428632" cy="1000043"/>
            </a:xfrm>
            <a:prstGeom prst="rect">
              <a:avLst/>
            </a:prstGeom>
            <a:ln w="19050">
              <a:solidFill>
                <a:srgbClr val="005780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AB562B-BCA9-0865-EE47-D5EF8190A2B5}"/>
                </a:ext>
              </a:extLst>
            </p:cNvPr>
            <p:cNvSpPr txBox="1"/>
            <p:nvPr/>
          </p:nvSpPr>
          <p:spPr>
            <a:xfrm>
              <a:off x="2576232" y="1723616"/>
              <a:ext cx="1508189" cy="584775"/>
            </a:xfrm>
            <a:prstGeom prst="rect">
              <a:avLst/>
            </a:prstGeom>
            <a:noFill/>
            <a:ln w="19050">
              <a:solidFill>
                <a:srgbClr val="005780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l"/>
              <a:r>
                <a:rPr lang="en-AU" sz="1600" b="1" i="0" dirty="0">
                  <a:solidFill>
                    <a:srgbClr val="464646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Computer monitors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625CED-F159-2374-5087-0A53D85BA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973" y="2382608"/>
              <a:ext cx="1777481" cy="1022413"/>
            </a:xfrm>
            <a:prstGeom prst="rect">
              <a:avLst/>
            </a:prstGeom>
            <a:ln w="19050">
              <a:solidFill>
                <a:srgbClr val="005780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6F1F50-9E6D-1852-DBC6-604DB2C8F1BE}"/>
                </a:ext>
              </a:extLst>
            </p:cNvPr>
            <p:cNvSpPr txBox="1"/>
            <p:nvPr/>
          </p:nvSpPr>
          <p:spPr>
            <a:xfrm>
              <a:off x="647005" y="1736316"/>
              <a:ext cx="1830450" cy="338554"/>
            </a:xfrm>
            <a:prstGeom prst="rect">
              <a:avLst/>
            </a:prstGeom>
            <a:noFill/>
            <a:ln w="19050">
              <a:solidFill>
                <a:srgbClr val="005780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AU" sz="1600" dirty="0">
                  <a:solidFill>
                    <a:srgbClr val="46464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n-AU" sz="1600" b="1" i="0" dirty="0">
                  <a:solidFill>
                    <a:srgbClr val="464646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Televisions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 descr="How to display an Zoned Energy Rating Label on a regulated air conditioners. This includes image of air conditioners.">
            <a:extLst>
              <a:ext uri="{FF2B5EF4-FFF2-40B4-BE49-F238E27FC236}">
                <a16:creationId xmlns:a16="http://schemas.microsoft.com/office/drawing/2014/main" id="{49B88291-72E6-E1A8-083A-D2F97C35D916}"/>
              </a:ext>
            </a:extLst>
          </p:cNvPr>
          <p:cNvGrpSpPr/>
          <p:nvPr/>
        </p:nvGrpSpPr>
        <p:grpSpPr>
          <a:xfrm>
            <a:off x="4272364" y="1718656"/>
            <a:ext cx="3041599" cy="4118513"/>
            <a:chOff x="4754964" y="1718656"/>
            <a:chExt cx="3041599" cy="41185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2AEDFD-C633-C5E6-FE98-6728537688D7}"/>
                </a:ext>
              </a:extLst>
            </p:cNvPr>
            <p:cNvSpPr txBox="1"/>
            <p:nvPr/>
          </p:nvSpPr>
          <p:spPr>
            <a:xfrm>
              <a:off x="4754964" y="4108491"/>
              <a:ext cx="3041599" cy="1728678"/>
            </a:xfrm>
            <a:prstGeom prst="rect">
              <a:avLst/>
            </a:prstGeom>
            <a:noFill/>
            <a:ln w="19050">
              <a:solidFill>
                <a:srgbClr val="964066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If there are units of the product on display in a retail store, you must make sure that at least one Energy Rating Label is clearly visible in relation to the display.</a:t>
              </a:r>
            </a:p>
            <a:p>
              <a:pPr marL="342900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Front of the product or packaging is ideal.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300D2F-47B0-626A-56A4-CDCC4CD88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4964" y="2197365"/>
              <a:ext cx="3041599" cy="1729279"/>
            </a:xfrm>
            <a:prstGeom prst="rect">
              <a:avLst/>
            </a:prstGeom>
            <a:ln w="19050">
              <a:solidFill>
                <a:srgbClr val="964066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5878C0-8D30-2BB8-D06B-A348FEFEFE2D}"/>
                </a:ext>
              </a:extLst>
            </p:cNvPr>
            <p:cNvSpPr txBox="1"/>
            <p:nvPr/>
          </p:nvSpPr>
          <p:spPr>
            <a:xfrm>
              <a:off x="4754964" y="1718656"/>
              <a:ext cx="2008785" cy="338554"/>
            </a:xfrm>
            <a:prstGeom prst="rect">
              <a:avLst/>
            </a:prstGeom>
            <a:noFill/>
            <a:ln w="19050">
              <a:solidFill>
                <a:srgbClr val="964066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l"/>
              <a:r>
                <a:rPr lang="en-AU" sz="1600" b="1" i="0" dirty="0">
                  <a:solidFill>
                    <a:srgbClr val="464646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Air Conditioners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 descr="How to display an Energy Rating Label on a regulated televisions and computer monitors. This includes image of televisions and computer monitors.">
            <a:extLst>
              <a:ext uri="{FF2B5EF4-FFF2-40B4-BE49-F238E27FC236}">
                <a16:creationId xmlns:a16="http://schemas.microsoft.com/office/drawing/2014/main" id="{B8D595B8-3B81-6D46-0A33-3B75D32E35A5}"/>
              </a:ext>
            </a:extLst>
          </p:cNvPr>
          <p:cNvGrpSpPr/>
          <p:nvPr/>
        </p:nvGrpSpPr>
        <p:grpSpPr>
          <a:xfrm>
            <a:off x="7637380" y="1355567"/>
            <a:ext cx="3856121" cy="5167496"/>
            <a:chOff x="7637380" y="1419067"/>
            <a:chExt cx="3856121" cy="51674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CB2180-9EF7-61E5-553B-0B02137A71B2}"/>
                </a:ext>
              </a:extLst>
            </p:cNvPr>
            <p:cNvSpPr txBox="1"/>
            <p:nvPr/>
          </p:nvSpPr>
          <p:spPr>
            <a:xfrm>
              <a:off x="7637381" y="4003163"/>
              <a:ext cx="3856120" cy="2583400"/>
            </a:xfrm>
            <a:prstGeom prst="rect">
              <a:avLst/>
            </a:prstGeom>
            <a:noFill/>
            <a:ln w="19050">
              <a:solidFill>
                <a:srgbClr val="BDBD22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342900" marR="0" lvl="0" indent="-342900" fontAlgn="auto">
                <a:lnSpc>
                  <a:spcPct val="107000"/>
                </a:lnSpc>
                <a:spcBef>
                  <a:spcPts val="1000"/>
                </a:spcBef>
                <a:spcAft>
                  <a:spcPts val="800"/>
                </a:spcAft>
                <a:buClr>
                  <a:srgbClr val="005780"/>
                </a:buClr>
                <a:buSzPct val="80000"/>
                <a:buFont typeface="Wingdings 3" charset="2"/>
                <a:buChar char=""/>
                <a:tabLst>
                  <a:tab pos="457200" algn="l"/>
                </a:tabLst>
                <a:defRPr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 least one label clearly visible for the display: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800100" lvl="1" indent="-342900">
                <a:lnSpc>
                  <a:spcPct val="107000"/>
                </a:lnSpc>
                <a:spcBef>
                  <a:spcPts val="1000"/>
                </a:spcBef>
                <a:spcAft>
                  <a:spcPts val="800"/>
                </a:spcAft>
                <a:buClr>
                  <a:srgbClr val="005780"/>
                </a:buClr>
                <a:buSzPct val="80000"/>
                <a:buFont typeface="Wingdings 3" charset="2"/>
                <a:buChar char=""/>
                <a:tabLst>
                  <a:tab pos="457200" algn="l"/>
                </a:tabLst>
                <a:defRPr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If out of the box, the ERL must be adhered to the unit or printed on a double-sided swing tag or non-rotating single-sided swing tag.</a:t>
              </a:r>
            </a:p>
            <a:p>
              <a:pPr marL="800100" lvl="1" indent="-342900">
                <a:spcBef>
                  <a:spcPts val="1000"/>
                </a:spcBef>
                <a:buClr>
                  <a:srgbClr val="005780"/>
                </a:buClr>
                <a:buSzPct val="80000"/>
                <a:buFont typeface="Wingdings 3" charset="2"/>
                <a:buChar char=""/>
                <a:defRPr/>
              </a:pPr>
              <a:r>
                <a: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if models are packaged — label must be adhered to, printed on or part of the outside of each package.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476D13-ED49-6A49-C28D-72F996E7A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40353" y="1884869"/>
              <a:ext cx="3384448" cy="2057943"/>
            </a:xfrm>
            <a:prstGeom prst="rect">
              <a:avLst/>
            </a:prstGeom>
            <a:ln w="19050">
              <a:solidFill>
                <a:srgbClr val="BDBD22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C735FA-F294-BF65-023F-61C743BB8F53}"/>
                </a:ext>
              </a:extLst>
            </p:cNvPr>
            <p:cNvSpPr txBox="1"/>
            <p:nvPr/>
          </p:nvSpPr>
          <p:spPr>
            <a:xfrm>
              <a:off x="7637380" y="1419067"/>
              <a:ext cx="2574311" cy="338554"/>
            </a:xfrm>
            <a:prstGeom prst="rect">
              <a:avLst/>
            </a:prstGeom>
            <a:noFill/>
            <a:ln w="19050">
              <a:solidFill>
                <a:srgbClr val="BDBD22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l"/>
              <a:r>
                <a:rPr lang="en-AU" sz="1600" b="1" i="0" dirty="0">
                  <a:solidFill>
                    <a:srgbClr val="464646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Swimming pool pumps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007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MS 101" id="{9F964B48-D625-41A0-BB43-778BB7A3A05B}" vid="{34FC66F6-CA5F-4584-B76A-9A1DD3A5CE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B31BFAA1094EA1974DED7229D8F7" ma:contentTypeVersion="14" ma:contentTypeDescription="Create a new document." ma:contentTypeScope="" ma:versionID="6d2c64fa6d76d2b251a1b50945d1cae0">
  <xsd:schema xmlns:xsd="http://www.w3.org/2001/XMLSchema" xmlns:xs="http://www.w3.org/2001/XMLSchema" xmlns:p="http://schemas.microsoft.com/office/2006/metadata/properties" xmlns:ns2="b05c219a-fccb-44a5-9bfb-bf75ca32ff46" xmlns:ns3="81c01dc6-2c49-4730-b140-874c95cac377" xmlns:ns4="4c70a926-dbaa-45f1-afc0-26a9639aec76" targetNamespace="http://schemas.microsoft.com/office/2006/metadata/properties" ma:root="true" ma:fieldsID="9cc264bfd2f4b48212e0cf7a0fccd958" ns2:_="" ns3:_="" ns4:_="">
    <xsd:import namespace="b05c219a-fccb-44a5-9bfb-bf75ca32ff46"/>
    <xsd:import namespace="81c01dc6-2c49-4730-b140-874c95cac377"/>
    <xsd:import namespace="4c70a926-dbaa-45f1-afc0-26a9639aec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c219a-fccb-44a5-9bfb-bf75ca32ff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881b4ab-c2b0-4b32-8bb7-29fb05a8de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01dc6-2c49-4730-b140-874c95cac37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34cfa41-87e7-495b-8786-25a9ab2375f4}" ma:internalName="TaxCatchAll" ma:showField="CatchAllData" ma:web="4c70a926-dbaa-45f1-afc0-26a9639aec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0a926-dbaa-45f1-afc0-26a9639ae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c01dc6-2c49-4730-b140-874c95cac377" xsi:nil="true"/>
    <SharedWithUsers xmlns="4c70a926-dbaa-45f1-afc0-26a9639aec76">
      <UserInfo>
        <DisplayName>Brooks, Prue</DisplayName>
        <AccountId>173</AccountId>
        <AccountType/>
      </UserInfo>
      <UserInfo>
        <DisplayName>Westman, Belinda</DisplayName>
        <AccountId>1444</AccountId>
        <AccountType/>
      </UserInfo>
      <UserInfo>
        <DisplayName>Palombi, Ange</DisplayName>
        <AccountId>139</AccountId>
        <AccountType/>
      </UserInfo>
      <UserInfo>
        <DisplayName>Delaney, Greg</DisplayName>
        <AccountId>54</AccountId>
        <AccountType/>
      </UserInfo>
      <UserInfo>
        <DisplayName>Boyton, Johnann</DisplayName>
        <AccountId>28</AccountId>
        <AccountType/>
      </UserInfo>
      <UserInfo>
        <DisplayName>Beckman, Jennifer</DisplayName>
        <AccountId>89</AccountId>
        <AccountType/>
      </UserInfo>
      <UserInfo>
        <DisplayName>Whitfield, Michael</DisplayName>
        <AccountId>127</AccountId>
        <AccountType/>
      </UserInfo>
    </SharedWithUsers>
    <lcf76f155ced4ddcb4097134ff3c332f xmlns="b05c219a-fccb-44a5-9bfb-bf75ca32ff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7C3F8E-1FF9-4F64-920A-47F0C8A4C1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8F75A6-2161-4448-A80D-6ACFF1081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c219a-fccb-44a5-9bfb-bf75ca32ff46"/>
    <ds:schemaRef ds:uri="81c01dc6-2c49-4730-b140-874c95cac377"/>
    <ds:schemaRef ds:uri="4c70a926-dbaa-45f1-afc0-26a9639aec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91059D-AE78-42A5-BE21-8A9E5C360D56}">
  <ds:schemaRefs>
    <ds:schemaRef ds:uri="b05c219a-fccb-44a5-9bfb-bf75ca32ff4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c70a926-dbaa-45f1-afc0-26a9639aec76"/>
    <ds:schemaRef ds:uri="http://schemas.microsoft.com/office/2006/metadata/properties"/>
    <ds:schemaRef ds:uri="http://schemas.microsoft.com/office/2006/documentManagement/types"/>
    <ds:schemaRef ds:uri="http://purl.org/dc/terms/"/>
    <ds:schemaRef ds:uri="81c01dc6-2c49-4730-b140-874c95cac37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304</Words>
  <Application>Microsoft Office PowerPoint</Application>
  <PresentationFormat>Widescreen</PresentationFormat>
  <Paragraphs>27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 3</vt:lpstr>
      <vt:lpstr>Ion Boardroom</vt:lpstr>
      <vt:lpstr>Displaying the Energy Rating Label   This guide supports the correct display of Energy Rating Labels when supplying, or offering to supply, the following products in Australian retail stores.</vt:lpstr>
      <vt:lpstr>Detailed information for each appliance is available at www.energyrating.gov.au/industry-information/products</vt:lpstr>
    </vt:vector>
  </TitlesOfParts>
  <Company>Department of Industry, Innovation and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Displaying the Energy Rating Label CONCISE</dc:title>
  <dc:creator>GEMS Regulator</dc:creator>
  <cp:lastModifiedBy>Brooks, Prue</cp:lastModifiedBy>
  <cp:revision>116</cp:revision>
  <cp:lastPrinted>2024-03-21T21:54:49Z</cp:lastPrinted>
  <dcterms:created xsi:type="dcterms:W3CDTF">2020-07-31T01:51:53Z</dcterms:created>
  <dcterms:modified xsi:type="dcterms:W3CDTF">2024-05-28T23:38:40Z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0x0101007A97B31BFAA1094EA1974DED7229D8F7</vt:lpwstr>
  </property>
  <property fmtid="{D5CDD505-2E9C-101B-9397-08002B2CF9AE}" pid="3" name="DocHub_Year">
    <vt:lpwstr>53;#2019-20|e5d193cb-0c78-4fe3-8f0c-2a9a33b5d3c7</vt:lpwstr>
  </property>
  <property fmtid="{D5CDD505-2E9C-101B-9397-08002B2CF9AE}" pid="4" name="DocHub_DocumentType">
    <vt:lpwstr>59;#Template|9b48ba34-650a-488d-9fe8-e5181e10b797</vt:lpwstr>
  </property>
  <property fmtid="{D5CDD505-2E9C-101B-9397-08002B2CF9AE}" pid="5" name="DocHub_SecurityClassification">
    <vt:lpwstr>1;#UNCLASSIFIED|6106d03b-a1a0-4e30-9d91-d5e9fb4314f9</vt:lpwstr>
  </property>
  <property fmtid="{D5CDD505-2E9C-101B-9397-08002B2CF9AE}" pid="6" name="DocHub_Keywords">
    <vt:lpwstr>810;#GEMS Regulator Branding|a0ab7dc9-a2d6-4d7c-ad0c-52e35780347d;#633;#communication|f348a76e-b7b9-470f-8d9e-1f07f7a773f2</vt:lpwstr>
  </property>
  <property fmtid="{D5CDD505-2E9C-101B-9397-08002B2CF9AE}" pid="7" name="DocHub_WorkActivity">
    <vt:lpwstr>282;#Communication|cd41d649-1e1a-44f5-b99b-946d42ce56d6</vt:lpwstr>
  </property>
  <property fmtid="{D5CDD505-2E9C-101B-9397-08002B2CF9AE}" pid="8" name="DocHub_GEMSWorkTopics">
    <vt:lpwstr>2483;#Energy Rating Website Communications|0ec89401-49ff-4b66-a973-3acd24c17f82</vt:lpwstr>
  </property>
  <property fmtid="{D5CDD505-2E9C-101B-9397-08002B2CF9AE}" pid="9" name="MediaServiceImageTags">
    <vt:lpwstr/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xd_Signature">
    <vt:lpwstr/>
  </property>
  <property fmtid="{D5CDD505-2E9C-101B-9397-08002B2CF9AE}" pid="15" name="SharedWithUsers">
    <vt:lpwstr>173;#Brooks, Prue</vt:lpwstr>
  </property>
  <property fmtid="{D5CDD505-2E9C-101B-9397-08002B2CF9AE}" pid="16" name="TriggerFlowInfo">
    <vt:lpwstr/>
  </property>
</Properties>
</file>